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tags/tag8.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ags/tag4.xml" ContentType="application/vnd.openxmlformats-officedocument.presentationml.tags+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tags/tag2.xml" ContentType="application/vnd.openxmlformats-officedocument.presentationml.tags+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commentAuthors.xml" ContentType="application/vnd.openxmlformats-officedocument.presentationml.commentAuthors+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ags/tag9.xml" ContentType="application/vnd.openxmlformats-officedocument.presentationml.tag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Default Extension="bin" ContentType="application/vnd.openxmlformats-officedocument.oleObject"/>
  <Override PartName="/ppt/slideLayouts/slideLayout49.xml" ContentType="application/vnd.openxmlformats-officedocument.presentationml.slideLayout+xml"/>
  <Override PartName="/ppt/tags/tag7.xml" ContentType="application/vnd.openxmlformats-officedocument.presentationml.tags+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tags/tag5.xml" ContentType="application/vnd.openxmlformats-officedocument.presentationml.tags+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emf" ContentType="image/x-emf"/>
  <Override PartName="/ppt/tags/tag3.xml" ContentType="application/vnd.openxmlformats-officedocument.presentationml.tags+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tags/tag1.xml" ContentType="application/vnd.openxmlformats-officedocument.presentationml.tags+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ags/tag6.xml" ContentType="application/vnd.openxmlformats-officedocument.presentationml.tags+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bookmarkIdSeed="4">
  <p:sldMasterIdLst>
    <p:sldMasterId id="2147483849" r:id="rId1"/>
    <p:sldMasterId id="2147483857" r:id="rId2"/>
    <p:sldMasterId id="2147483866" r:id="rId3"/>
    <p:sldMasterId id="2147483879" r:id="rId4"/>
    <p:sldMasterId id="2147483893" r:id="rId5"/>
  </p:sldMasterIdLst>
  <p:notesMasterIdLst>
    <p:notesMasterId r:id="rId24"/>
  </p:notesMasterIdLst>
  <p:handoutMasterIdLst>
    <p:handoutMasterId r:id="rId25"/>
  </p:handoutMasterIdLst>
  <p:sldIdLst>
    <p:sldId id="1499" r:id="rId6"/>
    <p:sldId id="1505" r:id="rId7"/>
    <p:sldId id="1427" r:id="rId8"/>
    <p:sldId id="1428" r:id="rId9"/>
    <p:sldId id="1510" r:id="rId10"/>
    <p:sldId id="1513" r:id="rId11"/>
    <p:sldId id="1511" r:id="rId12"/>
    <p:sldId id="1514" r:id="rId13"/>
    <p:sldId id="1512" r:id="rId14"/>
    <p:sldId id="1516" r:id="rId15"/>
    <p:sldId id="1515" r:id="rId16"/>
    <p:sldId id="1517" r:id="rId17"/>
    <p:sldId id="1518" r:id="rId18"/>
    <p:sldId id="1519" r:id="rId19"/>
    <p:sldId id="1520" r:id="rId20"/>
    <p:sldId id="1521" r:id="rId21"/>
    <p:sldId id="1522" r:id="rId22"/>
    <p:sldId id="1498" r:id="rId23"/>
  </p:sldIdLst>
  <p:sldSz cx="10764838" cy="7632700"/>
  <p:notesSz cx="9926638" cy="6797675"/>
  <p:defaultTextStyle>
    <a:defPPr>
      <a:defRPr lang="zh-CN"/>
    </a:defPPr>
    <a:lvl1pPr algn="l" rtl="0" fontAlgn="base">
      <a:spcBef>
        <a:spcPct val="0"/>
      </a:spcBef>
      <a:spcAft>
        <a:spcPct val="0"/>
      </a:spcAft>
      <a:defRPr kumimoji="1" sz="1000" kern="1200">
        <a:solidFill>
          <a:schemeClr val="tx1"/>
        </a:solidFill>
        <a:latin typeface="Arial" charset="0"/>
        <a:ea typeface="宋体" charset="-122"/>
        <a:cs typeface="+mn-cs"/>
      </a:defRPr>
    </a:lvl1pPr>
    <a:lvl2pPr marL="457200" algn="l" rtl="0" fontAlgn="base">
      <a:spcBef>
        <a:spcPct val="0"/>
      </a:spcBef>
      <a:spcAft>
        <a:spcPct val="0"/>
      </a:spcAft>
      <a:defRPr kumimoji="1" sz="1000" kern="1200">
        <a:solidFill>
          <a:schemeClr val="tx1"/>
        </a:solidFill>
        <a:latin typeface="Arial" charset="0"/>
        <a:ea typeface="宋体" charset="-122"/>
        <a:cs typeface="+mn-cs"/>
      </a:defRPr>
    </a:lvl2pPr>
    <a:lvl3pPr marL="914400" algn="l" rtl="0" fontAlgn="base">
      <a:spcBef>
        <a:spcPct val="0"/>
      </a:spcBef>
      <a:spcAft>
        <a:spcPct val="0"/>
      </a:spcAft>
      <a:defRPr kumimoji="1" sz="1000" kern="1200">
        <a:solidFill>
          <a:schemeClr val="tx1"/>
        </a:solidFill>
        <a:latin typeface="Arial" charset="0"/>
        <a:ea typeface="宋体" charset="-122"/>
        <a:cs typeface="+mn-cs"/>
      </a:defRPr>
    </a:lvl3pPr>
    <a:lvl4pPr marL="1371600" algn="l" rtl="0" fontAlgn="base">
      <a:spcBef>
        <a:spcPct val="0"/>
      </a:spcBef>
      <a:spcAft>
        <a:spcPct val="0"/>
      </a:spcAft>
      <a:defRPr kumimoji="1" sz="1000" kern="1200">
        <a:solidFill>
          <a:schemeClr val="tx1"/>
        </a:solidFill>
        <a:latin typeface="Arial" charset="0"/>
        <a:ea typeface="宋体" charset="-122"/>
        <a:cs typeface="+mn-cs"/>
      </a:defRPr>
    </a:lvl4pPr>
    <a:lvl5pPr marL="1828800" algn="l" rtl="0" fontAlgn="base">
      <a:spcBef>
        <a:spcPct val="0"/>
      </a:spcBef>
      <a:spcAft>
        <a:spcPct val="0"/>
      </a:spcAft>
      <a:defRPr kumimoji="1" sz="1000" kern="1200">
        <a:solidFill>
          <a:schemeClr val="tx1"/>
        </a:solidFill>
        <a:latin typeface="Arial" charset="0"/>
        <a:ea typeface="宋体" charset="-122"/>
        <a:cs typeface="+mn-cs"/>
      </a:defRPr>
    </a:lvl5pPr>
    <a:lvl6pPr marL="2286000" algn="l" defTabSz="914400" rtl="0" eaLnBrk="1" latinLnBrk="0" hangingPunct="1">
      <a:defRPr kumimoji="1" sz="1000" kern="1200">
        <a:solidFill>
          <a:schemeClr val="tx1"/>
        </a:solidFill>
        <a:latin typeface="Arial" charset="0"/>
        <a:ea typeface="宋体" charset="-122"/>
        <a:cs typeface="+mn-cs"/>
      </a:defRPr>
    </a:lvl6pPr>
    <a:lvl7pPr marL="2743200" algn="l" defTabSz="914400" rtl="0" eaLnBrk="1" latinLnBrk="0" hangingPunct="1">
      <a:defRPr kumimoji="1" sz="1000" kern="1200">
        <a:solidFill>
          <a:schemeClr val="tx1"/>
        </a:solidFill>
        <a:latin typeface="Arial" charset="0"/>
        <a:ea typeface="宋体" charset="-122"/>
        <a:cs typeface="+mn-cs"/>
      </a:defRPr>
    </a:lvl7pPr>
    <a:lvl8pPr marL="3200400" algn="l" defTabSz="914400" rtl="0" eaLnBrk="1" latinLnBrk="0" hangingPunct="1">
      <a:defRPr kumimoji="1" sz="1000" kern="1200">
        <a:solidFill>
          <a:schemeClr val="tx1"/>
        </a:solidFill>
        <a:latin typeface="Arial" charset="0"/>
        <a:ea typeface="宋体" charset="-122"/>
        <a:cs typeface="+mn-cs"/>
      </a:defRPr>
    </a:lvl8pPr>
    <a:lvl9pPr marL="3657600" algn="l" defTabSz="914400" rtl="0" eaLnBrk="1" latinLnBrk="0" hangingPunct="1">
      <a:defRPr kumimoji="1" sz="1000"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880">
          <p15:clr>
            <a:srgbClr val="A4A3A4"/>
          </p15:clr>
        </p15:guide>
        <p15:guide id="2" pos="365">
          <p15:clr>
            <a:srgbClr val="A4A3A4"/>
          </p15:clr>
        </p15:guide>
        <p15:guide id="3" pos="6443">
          <p15:clr>
            <a:srgbClr val="A4A3A4"/>
          </p15:clr>
        </p15:guide>
      </p15:sldGuideLst>
    </p:ext>
    <p:ext uri="{2D200454-40CA-4A62-9FC3-DE9A4176ACB9}">
      <p15:notesGuideLst xmlns:p15="http://schemas.microsoft.com/office/powerpoint/2012/main" xmlns="">
        <p15:guide id="1" orient="horz" pos="2141">
          <p15:clr>
            <a:srgbClr val="A4A3A4"/>
          </p15:clr>
        </p15:guide>
        <p15:guide id="2" pos="312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iyj" initials="LYJ" lastIdx="1" clrIdx="0"/>
  <p:cmAuthor id="1" name="Lenovo User" initials="LU"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CECFF"/>
    <a:srgbClr val="003366"/>
    <a:srgbClr val="A6CDF8"/>
    <a:srgbClr val="002060"/>
    <a:srgbClr val="869CC8"/>
    <a:srgbClr val="336699"/>
    <a:srgbClr val="FF0000"/>
    <a:srgbClr val="BBE0FF"/>
    <a:srgbClr val="C9C9FF"/>
    <a:srgbClr val="3636A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浅色样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5758FB7-9AC5-4552-8A53-C91805E547FA}" styleName="主题样式 1 - 强调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333" autoAdjust="0"/>
  </p:normalViewPr>
  <p:slideViewPr>
    <p:cSldViewPr snapToGrid="0">
      <p:cViewPr varScale="1">
        <p:scale>
          <a:sx n="68" d="100"/>
          <a:sy n="68" d="100"/>
        </p:scale>
        <p:origin x="-1122" y="-108"/>
      </p:cViewPr>
      <p:guideLst>
        <p:guide orient="horz" pos="880"/>
        <p:guide pos="365"/>
        <p:guide pos="6443"/>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8" d="100"/>
          <a:sy n="68" d="100"/>
        </p:scale>
        <p:origin x="-1896" y="-108"/>
      </p:cViewPr>
      <p:guideLst>
        <p:guide orient="horz" pos="2141"/>
        <p:guide pos="312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4302125"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kumimoji="0" sz="1200">
                <a:solidFill>
                  <a:schemeClr val="bg1"/>
                </a:solidFill>
                <a:latin typeface="Arial" charset="0"/>
                <a:ea typeface="楷体_GB2312" pitchFamily="49" charset="-122"/>
              </a:defRPr>
            </a:lvl1pPr>
          </a:lstStyle>
          <a:p>
            <a:pPr>
              <a:defRPr/>
            </a:pPr>
            <a:endParaRPr lang="en-US" altLang="zh-CN"/>
          </a:p>
        </p:txBody>
      </p:sp>
      <p:sp>
        <p:nvSpPr>
          <p:cNvPr id="37891" name="Rectangle 3"/>
          <p:cNvSpPr>
            <a:spLocks noGrp="1" noChangeArrowheads="1"/>
          </p:cNvSpPr>
          <p:nvPr>
            <p:ph type="dt" sz="quarter" idx="1"/>
          </p:nvPr>
        </p:nvSpPr>
        <p:spPr bwMode="auto">
          <a:xfrm>
            <a:off x="5624513" y="0"/>
            <a:ext cx="4302125"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kumimoji="0" sz="1200">
                <a:solidFill>
                  <a:schemeClr val="bg1"/>
                </a:solidFill>
                <a:latin typeface="Arial" charset="0"/>
                <a:ea typeface="楷体_GB2312" pitchFamily="49" charset="-122"/>
              </a:defRPr>
            </a:lvl1pPr>
          </a:lstStyle>
          <a:p>
            <a:pPr>
              <a:defRPr/>
            </a:pPr>
            <a:endParaRPr lang="en-US" altLang="zh-CN"/>
          </a:p>
        </p:txBody>
      </p:sp>
      <p:sp>
        <p:nvSpPr>
          <p:cNvPr id="37892" name="Rectangle 4"/>
          <p:cNvSpPr>
            <a:spLocks noGrp="1" noChangeArrowheads="1"/>
          </p:cNvSpPr>
          <p:nvPr>
            <p:ph type="ftr" sz="quarter" idx="2"/>
          </p:nvPr>
        </p:nvSpPr>
        <p:spPr bwMode="auto">
          <a:xfrm>
            <a:off x="0" y="6457950"/>
            <a:ext cx="4302125"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kumimoji="0" sz="1200">
                <a:solidFill>
                  <a:schemeClr val="bg1"/>
                </a:solidFill>
                <a:latin typeface="Arial" charset="0"/>
                <a:ea typeface="楷体_GB2312" pitchFamily="49" charset="-122"/>
              </a:defRPr>
            </a:lvl1pPr>
          </a:lstStyle>
          <a:p>
            <a:pPr>
              <a:defRPr/>
            </a:pPr>
            <a:endParaRPr lang="en-US" altLang="zh-CN"/>
          </a:p>
        </p:txBody>
      </p:sp>
      <p:sp>
        <p:nvSpPr>
          <p:cNvPr id="37893" name="Rectangle 5"/>
          <p:cNvSpPr>
            <a:spLocks noGrp="1" noChangeArrowheads="1"/>
          </p:cNvSpPr>
          <p:nvPr>
            <p:ph type="sldNum" sz="quarter" idx="3"/>
          </p:nvPr>
        </p:nvSpPr>
        <p:spPr bwMode="auto">
          <a:xfrm>
            <a:off x="5624513" y="6457950"/>
            <a:ext cx="4302125"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kumimoji="0" sz="1200">
                <a:solidFill>
                  <a:schemeClr val="bg1"/>
                </a:solidFill>
                <a:latin typeface="Arial" charset="0"/>
                <a:ea typeface="楷体_GB2312" pitchFamily="49" charset="-122"/>
              </a:defRPr>
            </a:lvl1pPr>
          </a:lstStyle>
          <a:p>
            <a:pPr>
              <a:defRPr/>
            </a:pPr>
            <a:fld id="{B4058953-646E-4FCB-AC27-FC9D473FB482}" type="slidenum">
              <a:rPr lang="en-US" altLang="zh-CN"/>
              <a:pPr>
                <a:defRPr/>
              </a:pPr>
              <a:t>‹#›</a:t>
            </a:fld>
            <a:endParaRPr lang="en-US" altLang="zh-CN" dirty="0"/>
          </a:p>
        </p:txBody>
      </p:sp>
    </p:spTree>
    <p:extLst>
      <p:ext uri="{BB962C8B-B14F-4D97-AF65-F5344CB8AC3E}">
        <p14:creationId xmlns:p14="http://schemas.microsoft.com/office/powerpoint/2010/main" xmlns="" val="2281191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4302125"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kumimoji="0" sz="1200">
                <a:latin typeface="Arial" charset="0"/>
                <a:ea typeface="宋体" pitchFamily="2" charset="-122"/>
              </a:defRPr>
            </a:lvl1pPr>
          </a:lstStyle>
          <a:p>
            <a:pPr>
              <a:defRPr/>
            </a:pPr>
            <a:endParaRPr lang="en-US" altLang="zh-CN"/>
          </a:p>
        </p:txBody>
      </p:sp>
      <p:sp>
        <p:nvSpPr>
          <p:cNvPr id="11267" name="Rectangle 3"/>
          <p:cNvSpPr>
            <a:spLocks noGrp="1" noChangeArrowheads="1"/>
          </p:cNvSpPr>
          <p:nvPr>
            <p:ph type="dt" idx="1"/>
          </p:nvPr>
        </p:nvSpPr>
        <p:spPr bwMode="auto">
          <a:xfrm>
            <a:off x="5621338" y="0"/>
            <a:ext cx="4303712"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kumimoji="0" sz="1200">
                <a:latin typeface="Arial" charset="0"/>
                <a:ea typeface="宋体" pitchFamily="2" charset="-122"/>
              </a:defRPr>
            </a:lvl1pPr>
          </a:lstStyle>
          <a:p>
            <a:pPr>
              <a:defRPr/>
            </a:pPr>
            <a:endParaRPr lang="en-US" altLang="zh-CN"/>
          </a:p>
        </p:txBody>
      </p:sp>
      <p:sp>
        <p:nvSpPr>
          <p:cNvPr id="18436" name="Rectangle 4"/>
          <p:cNvSpPr>
            <a:spLocks noGrp="1" noRot="1" noChangeAspect="1" noChangeArrowheads="1" noTextEdit="1"/>
          </p:cNvSpPr>
          <p:nvPr>
            <p:ph type="sldImg" idx="2"/>
          </p:nvPr>
        </p:nvSpPr>
        <p:spPr bwMode="auto">
          <a:xfrm>
            <a:off x="3163888" y="509588"/>
            <a:ext cx="3595687" cy="2549525"/>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92188" y="3228975"/>
            <a:ext cx="7942262" cy="30591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11270" name="Rectangle 6"/>
          <p:cNvSpPr>
            <a:spLocks noGrp="1" noChangeArrowheads="1"/>
          </p:cNvSpPr>
          <p:nvPr>
            <p:ph type="ftr" sz="quarter" idx="4"/>
          </p:nvPr>
        </p:nvSpPr>
        <p:spPr bwMode="auto">
          <a:xfrm>
            <a:off x="0" y="6456363"/>
            <a:ext cx="4302125"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spcBef>
                <a:spcPct val="0"/>
              </a:spcBef>
              <a:defRPr kumimoji="0" sz="1200">
                <a:latin typeface="Arial" charset="0"/>
                <a:ea typeface="宋体" pitchFamily="2" charset="-122"/>
              </a:defRPr>
            </a:lvl1pPr>
          </a:lstStyle>
          <a:p>
            <a:pPr>
              <a:defRPr/>
            </a:pPr>
            <a:endParaRPr lang="en-US" altLang="zh-CN"/>
          </a:p>
        </p:txBody>
      </p:sp>
      <p:sp>
        <p:nvSpPr>
          <p:cNvPr id="11271" name="Rectangle 7"/>
          <p:cNvSpPr>
            <a:spLocks noGrp="1" noChangeArrowheads="1"/>
          </p:cNvSpPr>
          <p:nvPr>
            <p:ph type="sldNum" sz="quarter" idx="5"/>
          </p:nvPr>
        </p:nvSpPr>
        <p:spPr bwMode="auto">
          <a:xfrm>
            <a:off x="5621338" y="6456363"/>
            <a:ext cx="4303712" cy="3397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defRPr kumimoji="0" sz="1200">
                <a:latin typeface="Arial" charset="0"/>
                <a:ea typeface="宋体" pitchFamily="2" charset="-122"/>
              </a:defRPr>
            </a:lvl1pPr>
          </a:lstStyle>
          <a:p>
            <a:pPr>
              <a:defRPr/>
            </a:pPr>
            <a:fld id="{1F0D30B6-07C9-4CA5-ADBC-5652D3DA1A45}" type="slidenum">
              <a:rPr lang="en-US" altLang="zh-CN"/>
              <a:pPr>
                <a:defRPr/>
              </a:pPr>
              <a:t>‹#›</a:t>
            </a:fld>
            <a:endParaRPr lang="en-US" altLang="zh-CN" dirty="0"/>
          </a:p>
        </p:txBody>
      </p:sp>
    </p:spTree>
    <p:extLst>
      <p:ext uri="{BB962C8B-B14F-4D97-AF65-F5344CB8AC3E}">
        <p14:creationId xmlns:p14="http://schemas.microsoft.com/office/powerpoint/2010/main" xmlns="" val="11371736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163888" y="509588"/>
            <a:ext cx="3595687" cy="2549525"/>
          </a:xfrm>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pPr>
              <a:defRPr/>
            </a:pPr>
            <a:fld id="{1F0D30B6-07C9-4CA5-ADBC-5652D3DA1A45}" type="slidenum">
              <a:rPr lang="en-US" altLang="zh-CN" smtClean="0"/>
              <a:pPr>
                <a:defRPr/>
              </a:pPr>
              <a:t>17</a:t>
            </a:fld>
            <a:endParaRPr lang="en-US" altLang="zh-CN" dirty="0"/>
          </a:p>
        </p:txBody>
      </p:sp>
    </p:spTree>
    <p:extLst>
      <p:ext uri="{BB962C8B-B14F-4D97-AF65-F5344CB8AC3E}">
        <p14:creationId xmlns:p14="http://schemas.microsoft.com/office/powerpoint/2010/main" xmlns="" val="2329222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8" Type="http://schemas.openxmlformats.org/officeDocument/2006/relationships/slideMaster" Target="../slideMasters/slideMaster4.xml"/><Relationship Id="rId3" Type="http://schemas.openxmlformats.org/officeDocument/2006/relationships/tags" Target="../tags/tag2.xml"/><Relationship Id="rId7" Type="http://schemas.openxmlformats.org/officeDocument/2006/relationships/tags" Target="../tags/tag6.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tags" Target="../tags/tag5.xml"/><Relationship Id="rId5" Type="http://schemas.openxmlformats.org/officeDocument/2006/relationships/tags" Target="../tags/tag4.xml"/><Relationship Id="rId10" Type="http://schemas.openxmlformats.org/officeDocument/2006/relationships/image" Target="../media/image6.png"/><Relationship Id="rId4" Type="http://schemas.openxmlformats.org/officeDocument/2006/relationships/tags" Target="../tags/tag3.xml"/><Relationship Id="rId9" Type="http://schemas.openxmlformats.org/officeDocument/2006/relationships/oleObject" Target="../embeddings/oleObject1.bin"/></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5.xml"/><Relationship Id="rId2" Type="http://schemas.openxmlformats.org/officeDocument/2006/relationships/tags" Target="../tags/tag7.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CE0D2A8E-A878-46D4-B51E-DA38BA96C5C2}" type="slidenum">
              <a:rPr lang="en-US" altLang="zh-CN"/>
              <a:pPr>
                <a:defRPr/>
              </a:pPr>
              <a:t>‹#›</a:t>
            </a:fld>
            <a:endParaRPr lang="en-US" altLang="zh-C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A7A73772-D294-4850-ABBB-5C19FBB008F5}" type="slidenum">
              <a:rPr lang="en-US" altLang="zh-CN"/>
              <a:pPr>
                <a:defRPr/>
              </a:pPr>
              <a:t>‹#›</a:t>
            </a:fld>
            <a:endParaRPr lang="en-US" altLang="zh-C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2FB1A241-AFF3-4139-9192-7930C5D3890D}" type="slidenum">
              <a:rPr lang="en-US" altLang="zh-CN"/>
              <a:pPr>
                <a:defRPr/>
              </a:pPr>
              <a:t>‹#›</a:t>
            </a:fld>
            <a:endParaRPr lang="en-US" altLang="zh-CN"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D7557115-7423-4600-86FF-CA00E0B0ECFE}" type="slidenum">
              <a:rPr lang="en-US" altLang="zh-CN"/>
              <a:pPr>
                <a:defRPr/>
              </a:pPr>
              <a:t>‹#›</a:t>
            </a:fld>
            <a:endParaRPr lang="en-US" altLang="zh-CN"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439F4758-D40C-418F-8E98-0BF5995C0A43}" type="slidenum">
              <a:rPr lang="en-US" altLang="zh-CN"/>
              <a:pPr>
                <a:defRPr/>
              </a:pPr>
              <a:t>‹#›</a:t>
            </a:fld>
            <a:endParaRPr lang="en-US" altLang="zh-CN"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36B5231D-BA14-4FC2-8701-7707B6F7F305}" type="slidenum">
              <a:rPr lang="en-US" altLang="zh-CN"/>
              <a:pPr>
                <a:defRPr/>
              </a:pPr>
              <a:t>‹#›</a:t>
            </a:fld>
            <a:endParaRPr lang="en-US" altLang="zh-CN"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1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57213" y="609600"/>
            <a:ext cx="3744912" cy="43180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2862263" y="6840538"/>
            <a:ext cx="2511425" cy="530225"/>
          </a:xfrm>
          <a:prstGeom prst="rect">
            <a:avLst/>
          </a:prstGeom>
        </p:spPr>
        <p:txBody>
          <a:bodyPr/>
          <a:lstStyle>
            <a:lvl1pPr>
              <a:spcBef>
                <a:spcPct val="50000"/>
              </a:spcBef>
              <a:defRPr>
                <a:latin typeface="Arial" charset="0"/>
                <a:ea typeface="楷体_GB2312" pitchFamily="49" charset="-122"/>
              </a:defRPr>
            </a:lvl1pPr>
          </a:lstStyle>
          <a:p>
            <a:pPr>
              <a:defRPr/>
            </a:pPr>
            <a:endParaRPr lang="en-US" altLang="zh-CN"/>
          </a:p>
        </p:txBody>
      </p:sp>
      <p:sp>
        <p:nvSpPr>
          <p:cNvPr id="5" name="页脚占位符 4"/>
          <p:cNvSpPr>
            <a:spLocks noGrp="1"/>
          </p:cNvSpPr>
          <p:nvPr>
            <p:ph type="ftr" sz="quarter" idx="11"/>
          </p:nvPr>
        </p:nvSpPr>
        <p:spPr/>
        <p:txBody>
          <a:bodyPr/>
          <a:lstStyle>
            <a:lvl1pPr>
              <a:defRPr/>
            </a:lvl1pPr>
          </a:lstStyle>
          <a:p>
            <a:pPr>
              <a:defRPr/>
            </a:pPr>
            <a:endParaRPr lang="en-US" altLang="zh-CN"/>
          </a:p>
        </p:txBody>
      </p:sp>
      <p:sp>
        <p:nvSpPr>
          <p:cNvPr id="6" name="灯片编号占位符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pPr>
              <a:defRPr/>
            </a:pPr>
            <a:fld id="{3A327FB9-3936-4418-9E57-E3591914DEEB}" type="slidenum">
              <a:rPr lang="en-US" altLang="zh-CN" smtClean="0"/>
              <a:pPr>
                <a:defRPr/>
              </a:pPr>
              <a:t>‹#›</a:t>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08038" y="2371725"/>
            <a:ext cx="9148762" cy="16351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614488" y="4325938"/>
            <a:ext cx="7535862" cy="1949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2733ED2-1BE9-423D-8F90-AAA07EAC6326}" type="datetimeFigureOut">
              <a:rPr lang="zh-CN" altLang="en-US" smtClean="0"/>
              <a:pPr/>
              <a:t>2016-11-16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481E7C-A132-492E-B64D-EE748F0D9E72}" type="slidenum">
              <a:rPr lang="zh-CN" altLang="en-US" smtClean="0"/>
              <a:pPr/>
              <a:t>‹#›</a:t>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733ED2-1BE9-423D-8F90-AAA07EAC6326}" type="datetimeFigureOut">
              <a:rPr lang="zh-CN" altLang="en-US" smtClean="0"/>
              <a:pPr/>
              <a:t>2016-11-16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481E7C-A132-492E-B64D-EE748F0D9E72}" type="slidenum">
              <a:rPr lang="zh-CN" altLang="en-US" smtClean="0"/>
              <a:pPr/>
              <a:t>‹#›</a:t>
            </a:fld>
            <a:endParaRPr lang="zh-CN" altLang="en-US"/>
          </a:p>
        </p:txBody>
      </p:sp>
      <p:pic>
        <p:nvPicPr>
          <p:cNvPr id="8" name="Picture 4"/>
          <p:cNvPicPr>
            <a:picLocks noChangeAspect="1" noChangeArrowheads="1"/>
          </p:cNvPicPr>
          <p:nvPr userDrawn="1"/>
        </p:nvPicPr>
        <p:blipFill>
          <a:blip r:embed="rId2" cstate="print"/>
          <a:srcRect l="15844" t="16609" r="42460" b="62265"/>
          <a:stretch>
            <a:fillRect/>
          </a:stretch>
        </p:blipFill>
        <p:spPr bwMode="auto">
          <a:xfrm>
            <a:off x="627796" y="6769291"/>
            <a:ext cx="1386985" cy="527054"/>
          </a:xfrm>
          <a:prstGeom prst="rect">
            <a:avLst/>
          </a:prstGeom>
          <a:noFill/>
          <a:ln w="9525">
            <a:noFill/>
            <a:miter lim="800000"/>
            <a:headEnd/>
            <a:tailEnd/>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50900" y="4905375"/>
            <a:ext cx="9150350" cy="1516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50900" y="3235325"/>
            <a:ext cx="9150350" cy="16700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2733ED2-1BE9-423D-8F90-AAA07EAC6326}" type="datetimeFigureOut">
              <a:rPr lang="zh-CN" altLang="en-US" smtClean="0"/>
              <a:pPr/>
              <a:t>2016-11-16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481E7C-A132-492E-B64D-EE748F0D9E72}" type="slidenum">
              <a:rPr lang="zh-CN" altLang="en-US" smtClean="0"/>
              <a:pPr/>
              <a:t>‹#›</a:t>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38163" y="1781175"/>
            <a:ext cx="4767262" cy="5037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457825" y="1781175"/>
            <a:ext cx="4768850" cy="5037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2733ED2-1BE9-423D-8F90-AAA07EAC6326}" type="datetimeFigureOut">
              <a:rPr lang="zh-CN" altLang="en-US" smtClean="0"/>
              <a:pPr/>
              <a:t>2016-11-16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6481E7C-A132-492E-B64D-EE748F0D9E72}"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3BEE03BE-CA1E-4636-B468-DBD88C1F0CE7}" type="slidenum">
              <a:rPr lang="en-US" altLang="zh-CN"/>
              <a:pPr>
                <a:defRPr/>
              </a:pPr>
              <a:t>‹#›</a:t>
            </a:fld>
            <a:endParaRPr lang="en-US" altLang="zh-CN"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38163" y="1708150"/>
            <a:ext cx="4756150" cy="7127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538163" y="2420938"/>
            <a:ext cx="4756150" cy="43973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468938" y="1708150"/>
            <a:ext cx="4757737" cy="7127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468938" y="2420938"/>
            <a:ext cx="4757737" cy="43973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2733ED2-1BE9-423D-8F90-AAA07EAC6326}" type="datetimeFigureOut">
              <a:rPr lang="zh-CN" altLang="en-US" smtClean="0"/>
              <a:pPr/>
              <a:t>2016-11-16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6481E7C-A132-492E-B64D-EE748F0D9E72}" type="slidenum">
              <a:rPr lang="zh-CN" altLang="en-US" smtClean="0"/>
              <a:pPr/>
              <a:t>‹#›</a:t>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2733ED2-1BE9-423D-8F90-AAA07EAC6326}" type="datetimeFigureOut">
              <a:rPr lang="zh-CN" altLang="en-US" smtClean="0"/>
              <a:pPr/>
              <a:t>2016-11-16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6481E7C-A132-492E-B64D-EE748F0D9E72}" type="slidenum">
              <a:rPr lang="zh-CN" altLang="en-US" smtClean="0"/>
              <a:pPr/>
              <a:t>‹#›</a:t>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2733ED2-1BE9-423D-8F90-AAA07EAC6326}" type="datetimeFigureOut">
              <a:rPr lang="zh-CN" altLang="en-US" smtClean="0"/>
              <a:pPr/>
              <a:t>2016-11-16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6481E7C-A132-492E-B64D-EE748F0D9E72}" type="slidenum">
              <a:rPr lang="zh-CN" altLang="en-US" smtClean="0"/>
              <a:pPr/>
              <a:t>‹#›</a:t>
            </a:fld>
            <a:endParaRPr lang="zh-CN" altLang="en-US"/>
          </a:p>
        </p:txBody>
      </p:sp>
      <p:pic>
        <p:nvPicPr>
          <p:cNvPr id="5" name="Picture 4"/>
          <p:cNvPicPr>
            <a:picLocks noChangeAspect="1" noChangeArrowheads="1"/>
          </p:cNvPicPr>
          <p:nvPr userDrawn="1"/>
        </p:nvPicPr>
        <p:blipFill>
          <a:blip r:embed="rId2" cstate="print"/>
          <a:srcRect l="15844" t="16609" r="42460" b="62265"/>
          <a:stretch>
            <a:fillRect/>
          </a:stretch>
        </p:blipFill>
        <p:spPr bwMode="auto">
          <a:xfrm>
            <a:off x="627796" y="6769291"/>
            <a:ext cx="1386985" cy="527054"/>
          </a:xfrm>
          <a:prstGeom prst="rect">
            <a:avLst/>
          </a:prstGeom>
          <a:noFill/>
          <a:ln w="9525">
            <a:noFill/>
            <a:miter lim="800000"/>
            <a:headEnd/>
            <a:tailEnd/>
          </a:ln>
        </p:spPr>
      </p:pic>
      <p:pic>
        <p:nvPicPr>
          <p:cNvPr id="7" name="图片 6" descr="Csic.gif"/>
          <p:cNvPicPr>
            <a:picLocks noChangeAspect="1"/>
          </p:cNvPicPr>
          <p:nvPr userDrawn="1"/>
        </p:nvPicPr>
        <p:blipFill>
          <a:blip r:embed="rId3" cstate="print"/>
          <a:stretch>
            <a:fillRect/>
          </a:stretch>
        </p:blipFill>
        <p:spPr>
          <a:xfrm>
            <a:off x="9061782" y="316170"/>
            <a:ext cx="1133534" cy="652821"/>
          </a:xfrm>
          <a:prstGeom prst="rect">
            <a:avLst/>
          </a:prstGeom>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8163" y="303213"/>
            <a:ext cx="3541712" cy="1293812"/>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208463" y="303213"/>
            <a:ext cx="6018212" cy="6515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538163" y="1597025"/>
            <a:ext cx="3541712" cy="52212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2733ED2-1BE9-423D-8F90-AAA07EAC6326}" type="datetimeFigureOut">
              <a:rPr lang="zh-CN" altLang="en-US" smtClean="0"/>
              <a:pPr/>
              <a:t>2016-11-16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6481E7C-A132-492E-B64D-EE748F0D9E72}" type="slidenum">
              <a:rPr lang="zh-CN" altLang="en-US" smtClean="0"/>
              <a:pPr/>
              <a:t>‹#›</a:t>
            </a:fld>
            <a:endParaRPr lang="zh-CN"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109788" y="5343525"/>
            <a:ext cx="6459537" cy="6302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109788" y="682625"/>
            <a:ext cx="6459537" cy="45783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109788" y="5973763"/>
            <a:ext cx="6459537" cy="895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2733ED2-1BE9-423D-8F90-AAA07EAC6326}" type="datetimeFigureOut">
              <a:rPr lang="zh-CN" altLang="en-US" smtClean="0"/>
              <a:pPr/>
              <a:t>2016-11-16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6481E7C-A132-492E-B64D-EE748F0D9E72}" type="slidenum">
              <a:rPr lang="zh-CN" altLang="en-US" smtClean="0"/>
              <a:pPr/>
              <a:t>‹#›</a:t>
            </a:fld>
            <a:endParaRPr lang="zh-CN" alt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733ED2-1BE9-423D-8F90-AAA07EAC6326}" type="datetimeFigureOut">
              <a:rPr lang="zh-CN" altLang="en-US" smtClean="0"/>
              <a:pPr/>
              <a:t>2016-11-16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481E7C-A132-492E-B64D-EE748F0D9E72}" type="slidenum">
              <a:rPr lang="zh-CN" altLang="en-US" smtClean="0"/>
              <a:pPr/>
              <a:t>‹#›</a:t>
            </a:fld>
            <a:endParaRPr lang="zh-CN"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805738" y="306388"/>
            <a:ext cx="2420937" cy="65119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38163" y="306388"/>
            <a:ext cx="7115175" cy="65119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733ED2-1BE9-423D-8F90-AAA07EAC6326}" type="datetimeFigureOut">
              <a:rPr lang="zh-CN" altLang="en-US" smtClean="0"/>
              <a:pPr/>
              <a:t>2016-11-16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6481E7C-A132-492E-B64D-EE748F0D9E72}" type="slidenum">
              <a:rPr lang="zh-CN" altLang="en-US" smtClean="0"/>
              <a:pPr/>
              <a:t>‹#›</a:t>
            </a:fld>
            <a:endParaRPr lang="zh-CN"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808038" y="2371725"/>
            <a:ext cx="9148762" cy="16351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614488" y="4325938"/>
            <a:ext cx="7535862" cy="1949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pic>
        <p:nvPicPr>
          <p:cNvPr id="8" name="Picture 4"/>
          <p:cNvPicPr>
            <a:picLocks noChangeAspect="1" noChangeArrowheads="1"/>
          </p:cNvPicPr>
          <p:nvPr userDrawn="1"/>
        </p:nvPicPr>
        <p:blipFill>
          <a:blip r:embed="rId2" cstate="print"/>
          <a:srcRect l="15844" t="16609" r="42460" b="62265"/>
          <a:stretch>
            <a:fillRect/>
          </a:stretch>
        </p:blipFill>
        <p:spPr bwMode="auto">
          <a:xfrm>
            <a:off x="627796" y="6769291"/>
            <a:ext cx="1386985" cy="527054"/>
          </a:xfrm>
          <a:prstGeom prst="rect">
            <a:avLst/>
          </a:prstGeom>
          <a:noFill/>
          <a:ln w="9525">
            <a:noFill/>
            <a:miter lim="800000"/>
            <a:headEnd/>
            <a:tailEnd/>
          </a:ln>
        </p:spPr>
      </p:pic>
      <p:pic>
        <p:nvPicPr>
          <p:cNvPr id="10" name="图片 9" descr="Csic.gif"/>
          <p:cNvPicPr>
            <a:picLocks noChangeAspect="1"/>
          </p:cNvPicPr>
          <p:nvPr userDrawn="1"/>
        </p:nvPicPr>
        <p:blipFill>
          <a:blip r:embed="rId3" cstate="print"/>
          <a:stretch>
            <a:fillRect/>
          </a:stretch>
        </p:blipFill>
        <p:spPr>
          <a:xfrm>
            <a:off x="9061782" y="316170"/>
            <a:ext cx="1133534" cy="652821"/>
          </a:xfrm>
          <a:prstGeom prst="rect">
            <a:avLst/>
          </a:prstGeom>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50900" y="4905375"/>
            <a:ext cx="9150350" cy="1516063"/>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50900" y="3235325"/>
            <a:ext cx="9150350" cy="167005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A7A73772-D294-4850-ABBB-5C19FBB008F5}" type="slidenum">
              <a:rPr lang="en-US" altLang="zh-CN"/>
              <a:pPr>
                <a:defRPr/>
              </a:pPr>
              <a:t>‹#›</a:t>
            </a:fld>
            <a:endParaRPr lang="en-US" altLang="zh-CN"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38163" y="1781175"/>
            <a:ext cx="4767262" cy="5037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457825" y="1781175"/>
            <a:ext cx="4768850" cy="50371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38163" y="1708150"/>
            <a:ext cx="4756150" cy="7127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538163" y="2420938"/>
            <a:ext cx="4756150" cy="43973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468938" y="1708150"/>
            <a:ext cx="4757737" cy="7127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468938" y="2420938"/>
            <a:ext cx="4757737" cy="43973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8" name="页脚占位符 7"/>
          <p:cNvSpPr>
            <a:spLocks noGrp="1"/>
          </p:cNvSpPr>
          <p:nvPr>
            <p:ph type="ftr" sz="quarter" idx="11"/>
          </p:nvPr>
        </p:nvSpPr>
        <p:spPr/>
        <p:txBody>
          <a:bodyPr/>
          <a:lstStyle/>
          <a:p>
            <a:endParaRPr lang="zh-CN" altLang="en-US">
              <a:solidFill>
                <a:prstClr val="black">
                  <a:tint val="75000"/>
                </a:prstClr>
              </a:solidFill>
            </a:endParaRPr>
          </a:p>
        </p:txBody>
      </p:sp>
      <p:sp>
        <p:nvSpPr>
          <p:cNvPr id="9" name="灯片编号占位符 8"/>
          <p:cNvSpPr>
            <a:spLocks noGrp="1"/>
          </p:cNvSpPr>
          <p:nvPr>
            <p:ph type="sldNum" sz="quarter" idx="12"/>
          </p:nvPr>
        </p:nvSpPr>
        <p:spPr/>
        <p:txBody>
          <a:body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4" name="页脚占位符 3"/>
          <p:cNvSpPr>
            <a:spLocks noGrp="1"/>
          </p:cNvSpPr>
          <p:nvPr>
            <p:ph type="ftr" sz="quarter" idx="11"/>
          </p:nvPr>
        </p:nvSpPr>
        <p:spPr/>
        <p:txBody>
          <a:bodyPr/>
          <a:lstStyle/>
          <a:p>
            <a:endParaRPr lang="zh-CN" altLang="en-US">
              <a:solidFill>
                <a:prstClr val="black">
                  <a:tint val="75000"/>
                </a:prstClr>
              </a:solidFill>
            </a:endParaRPr>
          </a:p>
        </p:txBody>
      </p:sp>
      <p:sp>
        <p:nvSpPr>
          <p:cNvPr id="5" name="灯片编号占位符 4"/>
          <p:cNvSpPr>
            <a:spLocks noGrp="1"/>
          </p:cNvSpPr>
          <p:nvPr>
            <p:ph type="sldNum" sz="quarter" idx="12"/>
          </p:nvPr>
        </p:nvSpPr>
        <p:spPr/>
        <p:txBody>
          <a:body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3" name="页脚占位符 2"/>
          <p:cNvSpPr>
            <a:spLocks noGrp="1"/>
          </p:cNvSpPr>
          <p:nvPr>
            <p:ph type="ftr" sz="quarter" idx="11"/>
          </p:nvPr>
        </p:nvSpPr>
        <p:spPr/>
        <p:txBody>
          <a:bodyPr/>
          <a:lstStyle/>
          <a:p>
            <a:endParaRPr lang="zh-CN" altLang="en-US">
              <a:solidFill>
                <a:prstClr val="black">
                  <a:tint val="75000"/>
                </a:prstClr>
              </a:solidFill>
            </a:endParaRPr>
          </a:p>
        </p:txBody>
      </p:sp>
      <p:sp>
        <p:nvSpPr>
          <p:cNvPr id="4" name="灯片编号占位符 3"/>
          <p:cNvSpPr>
            <a:spLocks noGrp="1"/>
          </p:cNvSpPr>
          <p:nvPr>
            <p:ph type="sldNum" sz="quarter" idx="12"/>
          </p:nvPr>
        </p:nvSpPr>
        <p:spPr/>
        <p:txBody>
          <a:body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pic>
        <p:nvPicPr>
          <p:cNvPr id="5" name="Picture 4"/>
          <p:cNvPicPr>
            <a:picLocks noChangeAspect="1" noChangeArrowheads="1"/>
          </p:cNvPicPr>
          <p:nvPr userDrawn="1"/>
        </p:nvPicPr>
        <p:blipFill>
          <a:blip r:embed="rId2" cstate="print"/>
          <a:srcRect l="15844" t="16609" r="42460" b="62265"/>
          <a:stretch>
            <a:fillRect/>
          </a:stretch>
        </p:blipFill>
        <p:spPr bwMode="auto">
          <a:xfrm>
            <a:off x="627796" y="6769291"/>
            <a:ext cx="1386985" cy="527054"/>
          </a:xfrm>
          <a:prstGeom prst="rect">
            <a:avLst/>
          </a:prstGeom>
          <a:noFill/>
          <a:ln w="9525">
            <a:noFill/>
            <a:miter lim="800000"/>
            <a:headEnd/>
            <a:tailEnd/>
          </a:ln>
        </p:spPr>
      </p:pic>
      <p:pic>
        <p:nvPicPr>
          <p:cNvPr id="7" name="图片 6" descr="Csic.gif"/>
          <p:cNvPicPr>
            <a:picLocks noChangeAspect="1"/>
          </p:cNvPicPr>
          <p:nvPr userDrawn="1"/>
        </p:nvPicPr>
        <p:blipFill>
          <a:blip r:embed="rId3" cstate="print"/>
          <a:stretch>
            <a:fillRect/>
          </a:stretch>
        </p:blipFill>
        <p:spPr>
          <a:xfrm>
            <a:off x="9061782" y="316170"/>
            <a:ext cx="1133534" cy="652821"/>
          </a:xfrm>
          <a:prstGeom prst="rect">
            <a:avLst/>
          </a:prstGeom>
        </p:spPr>
      </p:pic>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8163" y="303213"/>
            <a:ext cx="3541712" cy="1293812"/>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208463" y="303213"/>
            <a:ext cx="6018212" cy="6515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538163" y="1597025"/>
            <a:ext cx="3541712" cy="522128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109788" y="5343525"/>
            <a:ext cx="6459537" cy="6302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109788" y="682625"/>
            <a:ext cx="6459537" cy="45783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2109788" y="5973763"/>
            <a:ext cx="6459537" cy="895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6" name="页脚占位符 5"/>
          <p:cNvSpPr>
            <a:spLocks noGrp="1"/>
          </p:cNvSpPr>
          <p:nvPr>
            <p:ph type="ftr" sz="quarter" idx="11"/>
          </p:nvPr>
        </p:nvSpPr>
        <p:spPr/>
        <p:txBody>
          <a:bodyPr/>
          <a:lstStyle/>
          <a:p>
            <a:endParaRPr lang="zh-CN" altLang="en-US">
              <a:solidFill>
                <a:prstClr val="black">
                  <a:tint val="75000"/>
                </a:prstClr>
              </a:solidFill>
            </a:endParaRPr>
          </a:p>
        </p:txBody>
      </p:sp>
      <p:sp>
        <p:nvSpPr>
          <p:cNvPr id="7" name="灯片编号占位符 6"/>
          <p:cNvSpPr>
            <a:spLocks noGrp="1"/>
          </p:cNvSpPr>
          <p:nvPr>
            <p:ph type="sldNum" sz="quarter" idx="12"/>
          </p:nvPr>
        </p:nvSpPr>
        <p:spPr/>
        <p:txBody>
          <a:body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805738" y="306388"/>
            <a:ext cx="2420937" cy="65119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38163" y="306388"/>
            <a:ext cx="7115175" cy="65119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5" name="页脚占位符 4"/>
          <p:cNvSpPr>
            <a:spLocks noGrp="1"/>
          </p:cNvSpPr>
          <p:nvPr>
            <p:ph type="ftr" sz="quarter" idx="11"/>
          </p:nvPr>
        </p:nvSpPr>
        <p:spPr/>
        <p:txBody>
          <a:bodyPr/>
          <a:lstStyle/>
          <a:p>
            <a:endParaRPr lang="zh-CN" altLang="en-US">
              <a:solidFill>
                <a:prstClr val="black">
                  <a:tint val="75000"/>
                </a:prstClr>
              </a:solidFill>
            </a:endParaRPr>
          </a:p>
        </p:txBody>
      </p:sp>
      <p:sp>
        <p:nvSpPr>
          <p:cNvPr id="6" name="灯片编号占位符 5"/>
          <p:cNvSpPr>
            <a:spLocks noGrp="1"/>
          </p:cNvSpPr>
          <p:nvPr>
            <p:ph type="sldNum" sz="quarter" idx="12"/>
          </p:nvPr>
        </p:nvSpPr>
        <p:spPr/>
        <p:txBody>
          <a:body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cSld name="1_标题幻灯片">
    <p:bg>
      <p:bgPr>
        <a:solidFill>
          <a:schemeClr val="bg1"/>
        </a:solidFill>
        <a:effectLst/>
      </p:bgPr>
    </p:bg>
    <p:spTree>
      <p:nvGrpSpPr>
        <p:cNvPr id="1" name=""/>
        <p:cNvGrpSpPr/>
        <p:nvPr/>
      </p:nvGrpSpPr>
      <p:grpSpPr>
        <a:xfrm>
          <a:off x="0" y="0"/>
          <a:ext cx="0" cy="0"/>
          <a:chOff x="0" y="0"/>
          <a:chExt cx="0" cy="0"/>
        </a:xfrm>
      </p:grpSpPr>
      <p:graphicFrame>
        <p:nvGraphicFramePr>
          <p:cNvPr id="16" name="对象 15" hidden="1"/>
          <p:cNvGraphicFramePr>
            <a:graphicFrameLocks noChangeAspect="1"/>
          </p:cNvGraphicFramePr>
          <p:nvPr/>
        </p:nvGraphicFramePr>
        <p:xfrm>
          <a:off x="0" y="0"/>
          <a:ext cx="158750" cy="158750"/>
        </p:xfrm>
        <a:graphic>
          <a:graphicData uri="http://schemas.openxmlformats.org/presentationml/2006/ole">
            <p:oleObj spid="_x0000_s33989" name="think-cell Slide" r:id="rId9" imgW="270" imgH="270" progId="">
              <p:embed/>
            </p:oleObj>
          </a:graphicData>
        </a:graphic>
      </p:graphicFrame>
      <p:sp>
        <p:nvSpPr>
          <p:cNvPr id="3" name="Line 29"/>
          <p:cNvSpPr>
            <a:spLocks noChangeShapeType="1"/>
          </p:cNvSpPr>
          <p:nvPr userDrawn="1">
            <p:custDataLst>
              <p:tags r:id="rId2"/>
            </p:custDataLst>
          </p:nvPr>
        </p:nvSpPr>
        <p:spPr bwMode="auto">
          <a:xfrm flipV="1">
            <a:off x="917923" y="5020726"/>
            <a:ext cx="9217024" cy="7536"/>
          </a:xfrm>
          <a:prstGeom prst="line">
            <a:avLst/>
          </a:prstGeom>
          <a:noFill/>
          <a:ln w="19050">
            <a:solidFill>
              <a:schemeClr val="tx1"/>
            </a:solidFill>
            <a:round/>
            <a:headEnd/>
            <a:tailEnd/>
          </a:ln>
          <a:effectLst/>
        </p:spPr>
        <p:txBody>
          <a:bodyPr lIns="105118" tIns="52559" rIns="105118" bIns="52559" anchor="ctr"/>
          <a:lstStyle/>
          <a:p>
            <a:pPr>
              <a:defRPr/>
            </a:pPr>
            <a:endParaRPr lang="zh-CN" altLang="en-US">
              <a:solidFill>
                <a:prstClr val="black"/>
              </a:solidFill>
            </a:endParaRPr>
          </a:p>
        </p:txBody>
      </p:sp>
      <p:sp>
        <p:nvSpPr>
          <p:cNvPr id="8216" name="Rectangle 24"/>
          <p:cNvSpPr>
            <a:spLocks noGrp="1" noChangeArrowheads="1"/>
          </p:cNvSpPr>
          <p:nvPr>
            <p:ph type="ctrTitle"/>
            <p:custDataLst>
              <p:tags r:id="rId3"/>
            </p:custDataLst>
          </p:nvPr>
        </p:nvSpPr>
        <p:spPr bwMode="auto">
          <a:xfrm>
            <a:off x="991360" y="3181926"/>
            <a:ext cx="5834063" cy="579437"/>
          </a:xfrm>
          <a:prstGeom prst="rect">
            <a:avLst/>
          </a:prstGeom>
          <a:noFill/>
          <a:ln>
            <a:miter lim="800000"/>
            <a:headEnd/>
            <a:tailEnd/>
          </a:ln>
        </p:spPr>
        <p:txBody>
          <a:bodyPr vert="horz" wrap="square" lIns="91421" tIns="45711" rIns="91421" bIns="45711" numCol="1" anchor="ctr" anchorCtr="0" compatLnSpc="1">
            <a:prstTxWarp prst="textNoShape">
              <a:avLst/>
            </a:prstTxWarp>
            <a:spAutoFit/>
          </a:bodyPr>
          <a:lstStyle>
            <a:lvl1pPr algn="ctr">
              <a:defRPr sz="3200">
                <a:solidFill>
                  <a:schemeClr val="tx1"/>
                </a:solidFill>
                <a:ea typeface="黑体" pitchFamily="2" charset="-122"/>
              </a:defRPr>
            </a:lvl1pPr>
          </a:lstStyle>
          <a:p>
            <a:endParaRPr lang="zh-CN" altLang="en-US" dirty="0"/>
          </a:p>
        </p:txBody>
      </p:sp>
      <p:sp>
        <p:nvSpPr>
          <p:cNvPr id="12" name="矩形 11"/>
          <p:cNvSpPr/>
          <p:nvPr userDrawn="1">
            <p:custDataLst>
              <p:tags r:id="rId4"/>
            </p:custDataLst>
          </p:nvPr>
        </p:nvSpPr>
        <p:spPr bwMode="auto">
          <a:xfrm>
            <a:off x="917923" y="5151094"/>
            <a:ext cx="9217024" cy="1512168"/>
          </a:xfrm>
          <a:prstGeom prst="rect">
            <a:avLst/>
          </a:prstGeom>
          <a:solidFill>
            <a:schemeClr val="bg1">
              <a:lumMod val="85000"/>
            </a:schemeClr>
          </a:solidFill>
          <a:ln>
            <a:noFill/>
            <a:headEnd type="none" w="med" len="med"/>
            <a:tailEnd type="none" w="med" len="med"/>
          </a:ln>
          <a:effectLst>
            <a:outerShdw blurRad="50800" dist="38100" dir="16200000"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t" anchorCtr="0" compatLnSpc="1">
            <a:prstTxWarp prst="textNoShape">
              <a:avLst/>
            </a:prstTxWarp>
            <a:spAutoFit/>
          </a:bodyPr>
          <a:lstStyle/>
          <a:p>
            <a:pPr>
              <a:spcBef>
                <a:spcPct val="50000"/>
              </a:spcBef>
            </a:pPr>
            <a:endParaRPr lang="zh-CN" altLang="en-US" smtClean="0">
              <a:solidFill>
                <a:prstClr val="black"/>
              </a:solidFill>
              <a:latin typeface="Arial" charset="0"/>
              <a:ea typeface="楷体_GB2312" pitchFamily="49" charset="-122"/>
            </a:endParaRPr>
          </a:p>
        </p:txBody>
      </p:sp>
      <p:pic>
        <p:nvPicPr>
          <p:cNvPr id="25" name="图片 24" descr="10.png"/>
          <p:cNvPicPr>
            <a:picLocks noChangeAspect="1"/>
          </p:cNvPicPr>
          <p:nvPr userDrawn="1"/>
        </p:nvPicPr>
        <p:blipFill>
          <a:blip r:embed="rId10" cstate="print"/>
          <a:stretch>
            <a:fillRect/>
          </a:stretch>
        </p:blipFill>
        <p:spPr>
          <a:xfrm>
            <a:off x="4217157" y="5652804"/>
            <a:ext cx="2730399" cy="420448"/>
          </a:xfrm>
          <a:prstGeom prst="rect">
            <a:avLst/>
          </a:prstGeom>
        </p:spPr>
      </p:pic>
      <p:sp>
        <p:nvSpPr>
          <p:cNvPr id="8" name="矩形 7"/>
          <p:cNvSpPr/>
          <p:nvPr userDrawn="1">
            <p:custDataLst>
              <p:tags r:id="rId5"/>
            </p:custDataLst>
          </p:nvPr>
        </p:nvSpPr>
        <p:spPr bwMode="auto">
          <a:xfrm>
            <a:off x="6980243" y="6485837"/>
            <a:ext cx="3150936" cy="720000"/>
          </a:xfrm>
          <a:prstGeom prst="rect">
            <a:avLst/>
          </a:prstGeom>
          <a:solidFill>
            <a:schemeClr val="bg1">
              <a:lumMod val="85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a:spcBef>
                <a:spcPct val="50000"/>
              </a:spcBef>
            </a:pPr>
            <a:endParaRPr lang="zh-CN" altLang="en-US" smtClean="0">
              <a:solidFill>
                <a:srgbClr val="000000"/>
              </a:solidFill>
              <a:ea typeface="楷体_GB2312" pitchFamily="49" charset="-122"/>
            </a:endParaRPr>
          </a:p>
        </p:txBody>
      </p:sp>
      <p:sp>
        <p:nvSpPr>
          <p:cNvPr id="9" name="Line 29"/>
          <p:cNvSpPr>
            <a:spLocks noChangeShapeType="1"/>
          </p:cNvSpPr>
          <p:nvPr userDrawn="1">
            <p:custDataLst>
              <p:tags r:id="rId6"/>
            </p:custDataLst>
          </p:nvPr>
        </p:nvSpPr>
        <p:spPr bwMode="auto">
          <a:xfrm flipV="1">
            <a:off x="917923" y="5020726"/>
            <a:ext cx="9217024" cy="7536"/>
          </a:xfrm>
          <a:prstGeom prst="line">
            <a:avLst/>
          </a:prstGeom>
          <a:noFill/>
          <a:ln w="19050">
            <a:solidFill>
              <a:schemeClr val="tx1"/>
            </a:solidFill>
            <a:round/>
            <a:headEnd/>
            <a:tailEnd/>
          </a:ln>
          <a:effectLst/>
        </p:spPr>
        <p:txBody>
          <a:bodyPr lIns="105118" tIns="52559" rIns="105118" bIns="52559" anchor="ctr"/>
          <a:lstStyle/>
          <a:p>
            <a:pPr>
              <a:spcBef>
                <a:spcPct val="50000"/>
              </a:spcBef>
              <a:defRPr/>
            </a:pPr>
            <a:endParaRPr lang="zh-CN" altLang="en-US">
              <a:solidFill>
                <a:srgbClr val="000000"/>
              </a:solidFill>
              <a:ea typeface="楷体_GB2312" pitchFamily="49" charset="-122"/>
            </a:endParaRPr>
          </a:p>
        </p:txBody>
      </p:sp>
      <p:sp>
        <p:nvSpPr>
          <p:cNvPr id="10" name="矩形 9"/>
          <p:cNvSpPr/>
          <p:nvPr userDrawn="1">
            <p:custDataLst>
              <p:tags r:id="rId7"/>
            </p:custDataLst>
          </p:nvPr>
        </p:nvSpPr>
        <p:spPr bwMode="auto">
          <a:xfrm>
            <a:off x="917923" y="5151094"/>
            <a:ext cx="9217024" cy="1512168"/>
          </a:xfrm>
          <a:prstGeom prst="rect">
            <a:avLst/>
          </a:prstGeom>
          <a:solidFill>
            <a:srgbClr val="0070C0"/>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t" anchorCtr="0" compatLnSpc="1">
            <a:prstTxWarp prst="textNoShape">
              <a:avLst/>
            </a:prstTxWarp>
            <a:spAutoFit/>
          </a:bodyPr>
          <a:lstStyle/>
          <a:p>
            <a:pPr>
              <a:spcBef>
                <a:spcPct val="50000"/>
              </a:spcBef>
            </a:pPr>
            <a:endParaRPr lang="zh-CN" altLang="en-US" smtClean="0">
              <a:solidFill>
                <a:srgbClr val="000000"/>
              </a:solidFill>
            </a:endParaRP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1"/>
        </a:solidFill>
        <a:effectLst/>
      </p:bgPr>
    </p:bg>
    <p:spTree>
      <p:nvGrpSpPr>
        <p:cNvPr id="1" name=""/>
        <p:cNvGrpSpPr/>
        <p:nvPr/>
      </p:nvGrpSpPr>
      <p:grpSpPr>
        <a:xfrm>
          <a:off x="0" y="0"/>
          <a:ext cx="0" cy="0"/>
          <a:chOff x="0" y="0"/>
          <a:chExt cx="0" cy="0"/>
        </a:xfrm>
      </p:grpSpPr>
      <p:graphicFrame>
        <p:nvGraphicFramePr>
          <p:cNvPr id="16" name="对象 15" hidden="1"/>
          <p:cNvGraphicFramePr>
            <a:graphicFrameLocks noChangeAspect="1"/>
          </p:cNvGraphicFramePr>
          <p:nvPr/>
        </p:nvGraphicFramePr>
        <p:xfrm>
          <a:off x="0" y="0"/>
          <a:ext cx="158750" cy="158750"/>
        </p:xfrm>
        <a:graphic>
          <a:graphicData uri="http://schemas.openxmlformats.org/presentationml/2006/ole">
            <p:oleObj spid="_x0000_s35995" name="think-cell Slide" r:id="rId4" imgW="270" imgH="270" progId="">
              <p:embed/>
            </p:oleObj>
          </a:graphicData>
        </a:graphic>
      </p:graphicFrame>
      <p:sp>
        <p:nvSpPr>
          <p:cNvPr id="8216" name="Rectangle 24"/>
          <p:cNvSpPr>
            <a:spLocks noGrp="1" noChangeArrowheads="1"/>
          </p:cNvSpPr>
          <p:nvPr>
            <p:ph type="ctrTitle"/>
            <p:custDataLst>
              <p:tags r:id="rId2"/>
            </p:custDataLst>
          </p:nvPr>
        </p:nvSpPr>
        <p:spPr bwMode="auto">
          <a:xfrm>
            <a:off x="1277963" y="3168278"/>
            <a:ext cx="5834063" cy="579437"/>
          </a:xfrm>
          <a:prstGeom prst="rect">
            <a:avLst/>
          </a:prstGeom>
          <a:noFill/>
          <a:ln>
            <a:miter lim="800000"/>
            <a:headEnd/>
            <a:tailEnd/>
          </a:ln>
        </p:spPr>
        <p:txBody>
          <a:bodyPr vert="horz" wrap="square" lIns="91421" tIns="45711" rIns="91421" bIns="45711" numCol="1" anchor="ctr" anchorCtr="0" compatLnSpc="1">
            <a:prstTxWarp prst="textNoShape">
              <a:avLst/>
            </a:prstTxWarp>
            <a:spAutoFit/>
          </a:bodyPr>
          <a:lstStyle>
            <a:lvl1pPr algn="ctr">
              <a:defRPr sz="3200">
                <a:solidFill>
                  <a:schemeClr val="tx1"/>
                </a:solidFill>
                <a:ea typeface="黑体" pitchFamily="2" charset="-122"/>
              </a:defRPr>
            </a:lvl1pPr>
          </a:lstStyle>
          <a:p>
            <a:endParaRPr lang="zh-CN" altLang="en-US" dirty="0"/>
          </a:p>
        </p:txBody>
      </p:sp>
      <p:sp>
        <p:nvSpPr>
          <p:cNvPr id="32771" name="Rectangle 3"/>
          <p:cNvSpPr>
            <a:spLocks noChangeArrowheads="1"/>
          </p:cNvSpPr>
          <p:nvPr userDrawn="1"/>
        </p:nvSpPr>
        <p:spPr bwMode="auto">
          <a:xfrm>
            <a:off x="0" y="0"/>
            <a:ext cx="10764838"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solidFill>
                <a:srgbClr val="000000"/>
              </a:solidFill>
            </a:endParaRPr>
          </a:p>
        </p:txBody>
      </p:sp>
      <p:sp>
        <p:nvSpPr>
          <p:cNvPr id="32774" name="Rectangle 6"/>
          <p:cNvSpPr>
            <a:spLocks noChangeArrowheads="1"/>
          </p:cNvSpPr>
          <p:nvPr userDrawn="1"/>
        </p:nvSpPr>
        <p:spPr bwMode="auto">
          <a:xfrm>
            <a:off x="0" y="0"/>
            <a:ext cx="10764838"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solidFill>
                <a:srgbClr val="000000"/>
              </a:solidFill>
            </a:endParaRPr>
          </a:p>
        </p:txBody>
      </p:sp>
      <p:sp>
        <p:nvSpPr>
          <p:cNvPr id="32777" name="Rectangle 9"/>
          <p:cNvSpPr>
            <a:spLocks noChangeArrowheads="1"/>
          </p:cNvSpPr>
          <p:nvPr userDrawn="1"/>
        </p:nvSpPr>
        <p:spPr bwMode="auto">
          <a:xfrm>
            <a:off x="0" y="0"/>
            <a:ext cx="10764838"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solidFill>
                <a:srgbClr val="000000"/>
              </a:solidFill>
            </a:endParaRPr>
          </a:p>
        </p:txBody>
      </p:sp>
      <p:sp>
        <p:nvSpPr>
          <p:cNvPr id="32780" name="Rectangle 12"/>
          <p:cNvSpPr>
            <a:spLocks noChangeArrowheads="1"/>
          </p:cNvSpPr>
          <p:nvPr userDrawn="1"/>
        </p:nvSpPr>
        <p:spPr bwMode="auto">
          <a:xfrm>
            <a:off x="0" y="0"/>
            <a:ext cx="10764838"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solidFill>
                <a:srgbClr val="000000"/>
              </a:solidFill>
            </a:endParaRPr>
          </a:p>
        </p:txBody>
      </p:sp>
      <p:sp>
        <p:nvSpPr>
          <p:cNvPr id="32783" name="Rectangle 15"/>
          <p:cNvSpPr>
            <a:spLocks noChangeArrowheads="1"/>
          </p:cNvSpPr>
          <p:nvPr userDrawn="1"/>
        </p:nvSpPr>
        <p:spPr bwMode="auto">
          <a:xfrm>
            <a:off x="0" y="0"/>
            <a:ext cx="10764838"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solidFill>
                <a:srgbClr val="000000"/>
              </a:solidFill>
            </a:endParaRPr>
          </a:p>
        </p:txBody>
      </p:sp>
      <p:sp>
        <p:nvSpPr>
          <p:cNvPr id="32786" name="Rectangle 18"/>
          <p:cNvSpPr>
            <a:spLocks noChangeArrowheads="1"/>
          </p:cNvSpPr>
          <p:nvPr userDrawn="1"/>
        </p:nvSpPr>
        <p:spPr bwMode="auto">
          <a:xfrm>
            <a:off x="0" y="0"/>
            <a:ext cx="10764838"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solidFill>
                <a:srgbClr val="000000"/>
              </a:solidFill>
            </a:endParaRPr>
          </a:p>
        </p:txBody>
      </p:sp>
    </p:spTree>
    <p:extLst>
      <p:ext uri="{BB962C8B-B14F-4D97-AF65-F5344CB8AC3E}">
        <p14:creationId xmlns:p14="http://schemas.microsoft.com/office/powerpoint/2010/main" xmlns="" val="327981222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2FB1A241-AFF3-4139-9192-7930C5D3890D}" type="slidenum">
              <a:rPr lang="en-US" altLang="zh-CN"/>
              <a:pPr>
                <a:defRPr/>
              </a:pPr>
              <a:t>‹#›</a:t>
            </a:fld>
            <a:endParaRPr lang="en-US" altLang="zh-CN"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538163" y="306388"/>
            <a:ext cx="9688512" cy="1271587"/>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538163" y="1781175"/>
            <a:ext cx="9688512" cy="5037138"/>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CN">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04CF4C4B-0583-4B6A-A0E7-60E73D3573F2}"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676950144"/>
      </p:ext>
    </p:extLst>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50900" y="4905375"/>
            <a:ext cx="9150350" cy="1516063"/>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50900" y="3235325"/>
            <a:ext cx="9150350" cy="167005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CN">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E6EC71D3-F83B-4138-BEEA-A138EBFD3694}"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1660826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538163" y="306388"/>
            <a:ext cx="9688512" cy="1271587"/>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538163" y="1781175"/>
            <a:ext cx="4767262" cy="50371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457825" y="1781175"/>
            <a:ext cx="4768850" cy="50371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457E2E53-8A94-467B-8E8D-A3D7E3410C2F}"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15161351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38163" y="306388"/>
            <a:ext cx="9688512" cy="1271587"/>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38163" y="1708150"/>
            <a:ext cx="4756150" cy="71278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538163" y="2420938"/>
            <a:ext cx="4756150" cy="43973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468938" y="1708150"/>
            <a:ext cx="4757737" cy="712788"/>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468938" y="2420938"/>
            <a:ext cx="4757737" cy="43973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ltLang="zh-CN">
              <a:solidFill>
                <a:srgbClr val="000000"/>
              </a:solidFill>
            </a:endParaRPr>
          </a:p>
        </p:txBody>
      </p:sp>
      <p:sp>
        <p:nvSpPr>
          <p:cNvPr id="8" name="Rectangle 6"/>
          <p:cNvSpPr>
            <a:spLocks noGrp="1" noChangeArrowheads="1"/>
          </p:cNvSpPr>
          <p:nvPr>
            <p:ph type="sldNum" sz="quarter" idx="11"/>
          </p:nvPr>
        </p:nvSpPr>
        <p:spPr>
          <a:ln/>
        </p:spPr>
        <p:txBody>
          <a:bodyPr/>
          <a:lstStyle>
            <a:lvl1pPr>
              <a:defRPr/>
            </a:lvl1pPr>
          </a:lstStyle>
          <a:p>
            <a:pPr>
              <a:defRPr/>
            </a:pPr>
            <a:fld id="{35685D9D-54FA-4B24-84AB-44B714A9F717}"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33416266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538163" y="306388"/>
            <a:ext cx="9688512" cy="1271587"/>
          </a:xfrm>
          <a:prstGeom prst="rect">
            <a:avLst/>
          </a:prstGeom>
        </p:spPr>
        <p:txBody>
          <a:bodyPr/>
          <a:lstStyle/>
          <a:p>
            <a:r>
              <a:rPr lang="zh-CN" altLang="en-US" smtClean="0"/>
              <a:t>单击此处编辑母版标题样式</a:t>
            </a:r>
            <a:endParaRPr lang="zh-CN" alt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ltLang="zh-CN">
              <a:solidFill>
                <a:srgbClr val="000000"/>
              </a:solidFill>
            </a:endParaRPr>
          </a:p>
        </p:txBody>
      </p:sp>
      <p:sp>
        <p:nvSpPr>
          <p:cNvPr id="4" name="Rectangle 6"/>
          <p:cNvSpPr>
            <a:spLocks noGrp="1" noChangeArrowheads="1"/>
          </p:cNvSpPr>
          <p:nvPr>
            <p:ph type="sldNum" sz="quarter" idx="11"/>
          </p:nvPr>
        </p:nvSpPr>
        <p:spPr>
          <a:ln/>
        </p:spPr>
        <p:txBody>
          <a:bodyPr/>
          <a:lstStyle>
            <a:lvl1pPr>
              <a:defRPr/>
            </a:lvl1pPr>
          </a:lstStyle>
          <a:p>
            <a:pPr>
              <a:defRPr/>
            </a:pPr>
            <a:fld id="{55FD4D22-A513-4462-A5BB-4C31235A64CF}"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859582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ltLang="zh-CN">
              <a:solidFill>
                <a:srgbClr val="000000"/>
              </a:solidFill>
            </a:endParaRPr>
          </a:p>
        </p:txBody>
      </p:sp>
      <p:sp>
        <p:nvSpPr>
          <p:cNvPr id="3" name="Rectangle 6"/>
          <p:cNvSpPr>
            <a:spLocks noGrp="1" noChangeArrowheads="1"/>
          </p:cNvSpPr>
          <p:nvPr>
            <p:ph type="sldNum" sz="quarter" idx="11"/>
          </p:nvPr>
        </p:nvSpPr>
        <p:spPr>
          <a:ln/>
        </p:spPr>
        <p:txBody>
          <a:bodyPr/>
          <a:lstStyle>
            <a:lvl1pPr>
              <a:defRPr/>
            </a:lvl1pPr>
          </a:lstStyle>
          <a:p>
            <a:pPr>
              <a:defRPr/>
            </a:pPr>
            <a:fld id="{271319F2-6F8A-4F45-8ECE-00B806B9211C}"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777544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8163" y="303213"/>
            <a:ext cx="3541712" cy="1293812"/>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208463" y="303213"/>
            <a:ext cx="6018212" cy="6515100"/>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538163" y="1597025"/>
            <a:ext cx="3541712" cy="522128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7E9D04D0-11E8-4E8B-9990-69638A15242A}"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350150411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109788" y="5343525"/>
            <a:ext cx="6459537" cy="6302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109788" y="682625"/>
            <a:ext cx="6459537" cy="457835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109788" y="5973763"/>
            <a:ext cx="6459537" cy="8953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ltLang="zh-CN">
              <a:solidFill>
                <a:srgbClr val="000000"/>
              </a:solidFill>
            </a:endParaRPr>
          </a:p>
        </p:txBody>
      </p:sp>
      <p:sp>
        <p:nvSpPr>
          <p:cNvPr id="6" name="Rectangle 6"/>
          <p:cNvSpPr>
            <a:spLocks noGrp="1" noChangeArrowheads="1"/>
          </p:cNvSpPr>
          <p:nvPr>
            <p:ph type="sldNum" sz="quarter" idx="11"/>
          </p:nvPr>
        </p:nvSpPr>
        <p:spPr>
          <a:ln/>
        </p:spPr>
        <p:txBody>
          <a:bodyPr/>
          <a:lstStyle>
            <a:lvl1pPr>
              <a:defRPr/>
            </a:lvl1pPr>
          </a:lstStyle>
          <a:p>
            <a:pPr>
              <a:defRPr/>
            </a:pPr>
            <a:fld id="{F385578E-4A01-4CBD-B976-23A0934F9C7F}"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4146719502"/>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538163" y="306388"/>
            <a:ext cx="9688512" cy="1271587"/>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38163" y="1781175"/>
            <a:ext cx="9688512" cy="5037138"/>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CN">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49F4C730-E690-435A-B3EE-317FF81EF295}"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4193856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805738" y="306388"/>
            <a:ext cx="2420937" cy="65119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538163" y="306388"/>
            <a:ext cx="7115175" cy="6511925"/>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ltLang="zh-CN">
              <a:solidFill>
                <a:srgbClr val="000000"/>
              </a:solidFill>
            </a:endParaRPr>
          </a:p>
        </p:txBody>
      </p:sp>
      <p:sp>
        <p:nvSpPr>
          <p:cNvPr id="5" name="Rectangle 6"/>
          <p:cNvSpPr>
            <a:spLocks noGrp="1" noChangeArrowheads="1"/>
          </p:cNvSpPr>
          <p:nvPr>
            <p:ph type="sldNum" sz="quarter" idx="11"/>
          </p:nvPr>
        </p:nvSpPr>
        <p:spPr>
          <a:ln/>
        </p:spPr>
        <p:txBody>
          <a:bodyPr/>
          <a:lstStyle>
            <a:lvl1pPr>
              <a:defRPr/>
            </a:lvl1pPr>
          </a:lstStyle>
          <a:p>
            <a:pPr>
              <a:defRPr/>
            </a:pPr>
            <a:fld id="{DBB33AE8-8947-434A-A6C7-5DBA5449D030}"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2084346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D7557115-7423-4600-86FF-CA00E0B0ECFE}" type="slidenum">
              <a:rPr lang="en-US" altLang="zh-CN"/>
              <a:pPr>
                <a:defRPr/>
              </a:pPr>
              <a:t>‹#›</a:t>
            </a:fld>
            <a:endParaRPr lang="en-US" altLang="zh-C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439F4758-D40C-418F-8E98-0BF5995C0A43}" type="slidenum">
              <a:rPr lang="en-US" altLang="zh-CN"/>
              <a:pPr>
                <a:defRPr/>
              </a:pPr>
              <a:t>‹#›</a:t>
            </a:fld>
            <a:endParaRPr lang="en-US"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36B5231D-BA14-4FC2-8701-7707B6F7F305}" type="slidenum">
              <a:rPr lang="en-US" altLang="zh-CN"/>
              <a:pPr>
                <a:defRPr/>
              </a:pPr>
              <a:t>‹#›</a:t>
            </a:fld>
            <a:endParaRPr lang="en-US" altLang="zh-CN" dirty="0"/>
          </a:p>
        </p:txBody>
      </p:sp>
      <p:pic>
        <p:nvPicPr>
          <p:cNvPr id="2052" name="Picture 4"/>
          <p:cNvPicPr>
            <a:picLocks noChangeAspect="1" noChangeArrowheads="1"/>
          </p:cNvPicPr>
          <p:nvPr userDrawn="1"/>
        </p:nvPicPr>
        <p:blipFill>
          <a:blip r:embed="rId2" cstate="print"/>
          <a:srcRect/>
          <a:stretch>
            <a:fillRect/>
          </a:stretch>
        </p:blipFill>
        <p:spPr bwMode="auto">
          <a:xfrm>
            <a:off x="8478611" y="-1"/>
            <a:ext cx="1737928" cy="1088571"/>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CE0D2A8E-A878-46D4-B51E-DA38BA96C5C2}" type="slidenum">
              <a:rPr lang="en-US" altLang="zh-CN"/>
              <a:pPr>
                <a:defRPr/>
              </a:pPr>
              <a:t>‹#›</a:t>
            </a:fld>
            <a:endParaRPr lang="en-US" altLang="zh-C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2" name="日期占位符 3"/>
          <p:cNvSpPr>
            <a:spLocks noGrp="1"/>
          </p:cNvSpPr>
          <p:nvPr>
            <p:ph type="dt" sz="half" idx="10"/>
          </p:nvPr>
        </p:nvSpPr>
        <p:spPr>
          <a:ln/>
        </p:spPr>
        <p:txBody>
          <a:bodyPr/>
          <a:lstStyle>
            <a:lvl1pPr>
              <a:defRPr/>
            </a:lvl1pPr>
          </a:lstStyle>
          <a:p>
            <a:pPr>
              <a:defRPr/>
            </a:pPr>
            <a:endParaRPr lang="en-US" altLang="zh-CN"/>
          </a:p>
        </p:txBody>
      </p:sp>
      <p:sp>
        <p:nvSpPr>
          <p:cNvPr id="3" name="页脚占位符 4"/>
          <p:cNvSpPr>
            <a:spLocks noGrp="1"/>
          </p:cNvSpPr>
          <p:nvPr>
            <p:ph type="ftr" sz="quarter" idx="11"/>
          </p:nvPr>
        </p:nvSpPr>
        <p:spPr>
          <a:ln/>
        </p:spPr>
        <p:txBody>
          <a:bodyPr/>
          <a:lstStyle>
            <a:lvl1pPr>
              <a:defRPr/>
            </a:lvl1pPr>
          </a:lstStyle>
          <a:p>
            <a:pPr>
              <a:defRPr/>
            </a:pPr>
            <a:endParaRPr lang="en-US" altLang="zh-CN"/>
          </a:p>
        </p:txBody>
      </p:sp>
      <p:sp>
        <p:nvSpPr>
          <p:cNvPr id="4" name="灯片编号占位符 5"/>
          <p:cNvSpPr>
            <a:spLocks noGrp="1"/>
          </p:cNvSpPr>
          <p:nvPr>
            <p:ph type="sldNum" sz="quarter" idx="12"/>
          </p:nvPr>
        </p:nvSpPr>
        <p:spPr>
          <a:ln/>
        </p:spPr>
        <p:txBody>
          <a:bodyPr/>
          <a:lstStyle>
            <a:lvl1pPr>
              <a:defRPr/>
            </a:lvl1pPr>
          </a:lstStyle>
          <a:p>
            <a:pPr>
              <a:defRPr/>
            </a:pPr>
            <a:fld id="{3BEE03BE-CA1E-4636-B468-DBD88C1F0CE7}" type="slidenum">
              <a:rPr lang="en-US" altLang="zh-CN"/>
              <a:pPr>
                <a:defRPr/>
              </a:pPr>
              <a:t>‹#›</a:t>
            </a:fld>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10" Type="http://schemas.openxmlformats.org/officeDocument/2006/relationships/image" Target="../media/image1.png"/><Relationship Id="rId4" Type="http://schemas.openxmlformats.org/officeDocument/2006/relationships/slideLayout" Target="../slideLayouts/slideLayout11.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4.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image" Target="../media/image7.jpeg"/><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557213" y="1112838"/>
            <a:ext cx="9650412" cy="36000"/>
          </a:xfrm>
          <a:prstGeom prst="rect">
            <a:avLst/>
          </a:prstGeom>
          <a:solidFill>
            <a:srgbClr val="003366"/>
          </a:solidFill>
          <a:ln w="9525">
            <a:noFill/>
            <a:miter lim="800000"/>
            <a:headEnd/>
            <a:tailEnd/>
          </a:ln>
        </p:spPr>
        <p:txBody>
          <a:bodyPr wrap="none" lIns="91401" tIns="45702" rIns="91401" bIns="45702" anchor="ctr"/>
          <a:lstStyle/>
          <a:p>
            <a:pPr>
              <a:spcBef>
                <a:spcPct val="50000"/>
              </a:spcBef>
              <a:defRPr/>
            </a:pPr>
            <a:endParaRPr lang="zh-CN" altLang="en-US">
              <a:solidFill>
                <a:srgbClr val="000000"/>
              </a:solidFill>
              <a:ea typeface="楷体_GB2312" pitchFamily="49" charset="-122"/>
            </a:endParaRPr>
          </a:p>
        </p:txBody>
      </p:sp>
      <p:sp>
        <p:nvSpPr>
          <p:cNvPr id="22530" name="Rectangle 2"/>
          <p:cNvSpPr>
            <a:spLocks noChangeArrowheads="1"/>
          </p:cNvSpPr>
          <p:nvPr/>
        </p:nvSpPr>
        <p:spPr bwMode="auto">
          <a:xfrm>
            <a:off x="0" y="-123825"/>
            <a:ext cx="184150" cy="247650"/>
          </a:xfrm>
          <a:prstGeom prst="rect">
            <a:avLst/>
          </a:prstGeom>
          <a:noFill/>
          <a:ln w="9525">
            <a:noFill/>
            <a:miter lim="800000"/>
            <a:headEnd/>
            <a:tailEnd/>
          </a:ln>
        </p:spPr>
        <p:txBody>
          <a:bodyPr wrap="none" lIns="91401" tIns="45702" rIns="91401" bIns="45702" anchor="ctr">
            <a:spAutoFit/>
          </a:bodyPr>
          <a:lstStyle/>
          <a:p>
            <a:pPr>
              <a:spcBef>
                <a:spcPct val="50000"/>
              </a:spcBef>
              <a:defRPr/>
            </a:pPr>
            <a:endParaRPr lang="zh-CN" altLang="en-US">
              <a:solidFill>
                <a:srgbClr val="000000"/>
              </a:solidFill>
              <a:ea typeface="楷体_GB2312" pitchFamily="49" charset="-122"/>
            </a:endParaRPr>
          </a:p>
        </p:txBody>
      </p:sp>
      <p:sp>
        <p:nvSpPr>
          <p:cNvPr id="1030" name="Rectangle 3"/>
          <p:cNvSpPr>
            <a:spLocks noGrp="1" noChangeArrowheads="1"/>
          </p:cNvSpPr>
          <p:nvPr>
            <p:ph type="body" idx="1"/>
          </p:nvPr>
        </p:nvSpPr>
        <p:spPr bwMode="auto">
          <a:xfrm>
            <a:off x="557213" y="1371600"/>
            <a:ext cx="9650412" cy="5257800"/>
          </a:xfrm>
          <a:prstGeom prst="rect">
            <a:avLst/>
          </a:prstGeom>
          <a:noFill/>
          <a:ln w="9525">
            <a:noFill/>
            <a:miter lim="800000"/>
            <a:headEnd/>
            <a:tailEnd/>
          </a:ln>
        </p:spPr>
        <p:txBody>
          <a:bodyPr vert="horz" wrap="square" lIns="105073" tIns="52537" rIns="105073" bIns="52537"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 name="日期占位符 3"/>
          <p:cNvSpPr>
            <a:spLocks noGrp="1"/>
          </p:cNvSpPr>
          <p:nvPr>
            <p:ph type="dt" sz="half" idx="2"/>
          </p:nvPr>
        </p:nvSpPr>
        <p:spPr bwMode="auto">
          <a:xfrm>
            <a:off x="2863850" y="6840538"/>
            <a:ext cx="2509838" cy="530225"/>
          </a:xfrm>
          <a:prstGeom prst="rect">
            <a:avLst/>
          </a:prstGeom>
          <a:noFill/>
          <a:ln w="9525">
            <a:noFill/>
            <a:miter lim="800000"/>
            <a:headEnd/>
            <a:tailEnd/>
          </a:ln>
        </p:spPr>
        <p:txBody>
          <a:bodyPr vert="horz" wrap="square" lIns="91401" tIns="45702" rIns="91401" bIns="45702" numCol="1" anchor="t" anchorCtr="0" compatLnSpc="1">
            <a:prstTxWarp prst="textNoShape">
              <a:avLst/>
            </a:prstTxWarp>
          </a:bodyPr>
          <a:lstStyle>
            <a:lvl1pPr>
              <a:spcBef>
                <a:spcPct val="50000"/>
              </a:spcBef>
              <a:defRPr>
                <a:solidFill>
                  <a:srgbClr val="000000"/>
                </a:solidFill>
                <a:latin typeface="+mn-lt"/>
                <a:ea typeface="楷体_GB2312" pitchFamily="49" charset="-122"/>
              </a:defRPr>
            </a:lvl1pPr>
          </a:lstStyle>
          <a:p>
            <a:pPr>
              <a:defRPr/>
            </a:pPr>
            <a:endParaRPr lang="en-US" altLang="zh-CN"/>
          </a:p>
        </p:txBody>
      </p:sp>
      <p:sp>
        <p:nvSpPr>
          <p:cNvPr id="11" name="页脚占位符 4"/>
          <p:cNvSpPr>
            <a:spLocks noGrp="1"/>
          </p:cNvSpPr>
          <p:nvPr>
            <p:ph type="ftr" sz="quarter" idx="3"/>
          </p:nvPr>
        </p:nvSpPr>
        <p:spPr bwMode="auto">
          <a:xfrm>
            <a:off x="5599113" y="6840538"/>
            <a:ext cx="3408362" cy="530225"/>
          </a:xfrm>
          <a:prstGeom prst="rect">
            <a:avLst/>
          </a:prstGeom>
          <a:noFill/>
          <a:ln w="9525">
            <a:noFill/>
            <a:miter lim="800000"/>
            <a:headEnd/>
            <a:tailEnd/>
          </a:ln>
        </p:spPr>
        <p:txBody>
          <a:bodyPr vert="horz" wrap="square" lIns="105073" tIns="52537" rIns="105073" bIns="52537" numCol="1" anchor="t" anchorCtr="0" compatLnSpc="1">
            <a:prstTxWarp prst="textNoShape">
              <a:avLst/>
            </a:prstTxWarp>
          </a:bodyPr>
          <a:lstStyle>
            <a:lvl1pPr algn="ctr">
              <a:defRPr kumimoji="0" sz="1600">
                <a:solidFill>
                  <a:srgbClr val="000000"/>
                </a:solidFill>
                <a:latin typeface="Arial" pitchFamily="34" charset="0"/>
                <a:ea typeface="宋体" pitchFamily="2" charset="-122"/>
              </a:defRPr>
            </a:lvl1pPr>
          </a:lstStyle>
          <a:p>
            <a:pPr>
              <a:defRPr/>
            </a:pPr>
            <a:endParaRPr lang="en-US" altLang="zh-CN"/>
          </a:p>
        </p:txBody>
      </p:sp>
      <p:sp>
        <p:nvSpPr>
          <p:cNvPr id="12" name="灯片编号占位符 5"/>
          <p:cNvSpPr>
            <a:spLocks noGrp="1"/>
          </p:cNvSpPr>
          <p:nvPr>
            <p:ph type="sldNum" sz="quarter" idx="4"/>
          </p:nvPr>
        </p:nvSpPr>
        <p:spPr bwMode="auto">
          <a:xfrm>
            <a:off x="9271000" y="6840538"/>
            <a:ext cx="811213" cy="530225"/>
          </a:xfrm>
          <a:prstGeom prst="rect">
            <a:avLst/>
          </a:prstGeom>
          <a:noFill/>
          <a:ln w="9525">
            <a:noFill/>
            <a:miter lim="800000"/>
            <a:headEnd/>
            <a:tailEnd/>
          </a:ln>
        </p:spPr>
        <p:txBody>
          <a:bodyPr vert="horz" wrap="square" lIns="105073" tIns="52537" rIns="105073" bIns="52537" numCol="1" anchor="t" anchorCtr="0" compatLnSpc="1">
            <a:prstTxWarp prst="textNoShape">
              <a:avLst/>
            </a:prstTxWarp>
          </a:bodyPr>
          <a:lstStyle>
            <a:lvl1pPr algn="r">
              <a:defRPr kumimoji="0" sz="1600">
                <a:solidFill>
                  <a:srgbClr val="000000"/>
                </a:solidFill>
                <a:latin typeface="Arial" pitchFamily="34" charset="0"/>
                <a:ea typeface="宋体" pitchFamily="2" charset="-122"/>
              </a:defRPr>
            </a:lvl1pPr>
          </a:lstStyle>
          <a:p>
            <a:pPr>
              <a:defRPr/>
            </a:pPr>
            <a:fld id="{F8A75FB5-6F9D-48FD-9931-7532B8424C5B}" type="slidenum">
              <a:rPr lang="en-US" altLang="zh-CN"/>
              <a:pPr>
                <a:defRPr/>
              </a:pPr>
              <a:t>‹#›</a:t>
            </a:fld>
            <a:endParaRPr lang="en-US" altLang="zh-CN" dirty="0"/>
          </a:p>
        </p:txBody>
      </p:sp>
      <p:pic>
        <p:nvPicPr>
          <p:cNvPr id="3" name="图片 2"/>
          <p:cNvPicPr>
            <a:picLocks noChangeAspect="1"/>
          </p:cNvPicPr>
          <p:nvPr userDrawn="1"/>
        </p:nvPicPr>
        <p:blipFill>
          <a:blip r:embed="rId9" cstate="print">
            <a:extLst>
              <a:ext uri="{28A0092B-C50C-407E-A947-70E740481C1C}">
                <a14:useLocalDpi xmlns:a14="http://schemas.microsoft.com/office/drawing/2010/main" xmlns="" val="0"/>
              </a:ext>
            </a:extLst>
          </a:blip>
          <a:stretch>
            <a:fillRect/>
          </a:stretch>
        </p:blipFill>
        <p:spPr>
          <a:xfrm>
            <a:off x="557213" y="6840538"/>
            <a:ext cx="1879822" cy="518517"/>
          </a:xfrm>
          <a:prstGeom prst="rect">
            <a:avLst/>
          </a:prstGeom>
        </p:spPr>
      </p:pic>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Lst>
  <p:hf hdr="0" ftr="0" dt="0"/>
  <p:txStyles>
    <p:titleStyle>
      <a:lvl1pPr algn="l" defTabSz="1049338" rtl="0" eaLnBrk="0" fontAlgn="base" hangingPunct="0">
        <a:spcBef>
          <a:spcPct val="0"/>
        </a:spcBef>
        <a:spcAft>
          <a:spcPct val="0"/>
        </a:spcAft>
        <a:defRPr sz="4400" b="1">
          <a:solidFill>
            <a:schemeClr val="bg1"/>
          </a:solidFill>
          <a:latin typeface="+mj-lt"/>
          <a:ea typeface="+mj-ea"/>
          <a:cs typeface="+mj-cs"/>
        </a:defRPr>
      </a:lvl1pPr>
      <a:lvl2pPr algn="l" defTabSz="1049338" rtl="0" eaLnBrk="0" fontAlgn="base" hangingPunct="0">
        <a:spcBef>
          <a:spcPct val="0"/>
        </a:spcBef>
        <a:spcAft>
          <a:spcPct val="0"/>
        </a:spcAft>
        <a:defRPr sz="4400" b="1">
          <a:solidFill>
            <a:schemeClr val="bg1"/>
          </a:solidFill>
          <a:latin typeface="Arial" pitchFamily="34" charset="0"/>
          <a:ea typeface="宋体" pitchFamily="2" charset="-122"/>
        </a:defRPr>
      </a:lvl2pPr>
      <a:lvl3pPr algn="l" defTabSz="1049338" rtl="0" eaLnBrk="0" fontAlgn="base" hangingPunct="0">
        <a:spcBef>
          <a:spcPct val="0"/>
        </a:spcBef>
        <a:spcAft>
          <a:spcPct val="0"/>
        </a:spcAft>
        <a:defRPr sz="4400" b="1">
          <a:solidFill>
            <a:schemeClr val="bg1"/>
          </a:solidFill>
          <a:latin typeface="Arial" pitchFamily="34" charset="0"/>
          <a:ea typeface="宋体" pitchFamily="2" charset="-122"/>
        </a:defRPr>
      </a:lvl3pPr>
      <a:lvl4pPr algn="l" defTabSz="1049338" rtl="0" eaLnBrk="0" fontAlgn="base" hangingPunct="0">
        <a:spcBef>
          <a:spcPct val="0"/>
        </a:spcBef>
        <a:spcAft>
          <a:spcPct val="0"/>
        </a:spcAft>
        <a:defRPr sz="4400" b="1">
          <a:solidFill>
            <a:schemeClr val="bg1"/>
          </a:solidFill>
          <a:latin typeface="Arial" pitchFamily="34" charset="0"/>
          <a:ea typeface="宋体" pitchFamily="2" charset="-122"/>
        </a:defRPr>
      </a:lvl4pPr>
      <a:lvl5pPr algn="l" defTabSz="1049338" rtl="0" eaLnBrk="0" fontAlgn="base" hangingPunct="0">
        <a:spcBef>
          <a:spcPct val="0"/>
        </a:spcBef>
        <a:spcAft>
          <a:spcPct val="0"/>
        </a:spcAft>
        <a:defRPr sz="4400" b="1">
          <a:solidFill>
            <a:schemeClr val="bg1"/>
          </a:solidFill>
          <a:latin typeface="Arial" pitchFamily="34" charset="0"/>
          <a:ea typeface="宋体" pitchFamily="2" charset="-122"/>
        </a:defRPr>
      </a:lvl5pPr>
      <a:lvl6pPr marL="457054" algn="l" defTabSz="1050591" rtl="0" fontAlgn="base">
        <a:spcBef>
          <a:spcPct val="0"/>
        </a:spcBef>
        <a:spcAft>
          <a:spcPct val="0"/>
        </a:spcAft>
        <a:defRPr sz="4400" b="1">
          <a:solidFill>
            <a:schemeClr val="bg1"/>
          </a:solidFill>
          <a:latin typeface="Arial" pitchFamily="34" charset="0"/>
          <a:ea typeface="宋体" pitchFamily="2" charset="-122"/>
        </a:defRPr>
      </a:lvl6pPr>
      <a:lvl7pPr marL="914110" algn="l" defTabSz="1050591" rtl="0" fontAlgn="base">
        <a:spcBef>
          <a:spcPct val="0"/>
        </a:spcBef>
        <a:spcAft>
          <a:spcPct val="0"/>
        </a:spcAft>
        <a:defRPr sz="4400" b="1">
          <a:solidFill>
            <a:schemeClr val="bg1"/>
          </a:solidFill>
          <a:latin typeface="Arial" pitchFamily="34" charset="0"/>
          <a:ea typeface="宋体" pitchFamily="2" charset="-122"/>
        </a:defRPr>
      </a:lvl7pPr>
      <a:lvl8pPr marL="1371163" algn="l" defTabSz="1050591" rtl="0" fontAlgn="base">
        <a:spcBef>
          <a:spcPct val="0"/>
        </a:spcBef>
        <a:spcAft>
          <a:spcPct val="0"/>
        </a:spcAft>
        <a:defRPr sz="4400" b="1">
          <a:solidFill>
            <a:schemeClr val="bg1"/>
          </a:solidFill>
          <a:latin typeface="Arial" pitchFamily="34" charset="0"/>
          <a:ea typeface="宋体" pitchFamily="2" charset="-122"/>
        </a:defRPr>
      </a:lvl8pPr>
      <a:lvl9pPr marL="1828220" algn="l" defTabSz="1050591" rtl="0" fontAlgn="base">
        <a:spcBef>
          <a:spcPct val="0"/>
        </a:spcBef>
        <a:spcAft>
          <a:spcPct val="0"/>
        </a:spcAft>
        <a:defRPr sz="4400" b="1">
          <a:solidFill>
            <a:schemeClr val="bg1"/>
          </a:solidFill>
          <a:latin typeface="Arial" pitchFamily="34" charset="0"/>
          <a:ea typeface="宋体" pitchFamily="2" charset="-122"/>
        </a:defRPr>
      </a:lvl9pPr>
    </p:titleStyle>
    <p:bodyStyle>
      <a:lvl1pPr marL="176213" indent="-176213" algn="l" defTabSz="1049338" rtl="0" eaLnBrk="0" fontAlgn="base" hangingPunct="0">
        <a:spcBef>
          <a:spcPct val="20000"/>
        </a:spcBef>
        <a:spcAft>
          <a:spcPct val="0"/>
        </a:spcAft>
        <a:buClr>
          <a:srgbClr val="003399"/>
        </a:buClr>
        <a:buSzPct val="50000"/>
        <a:buFont typeface="Wingdings" pitchFamily="2" charset="2"/>
        <a:buChar char="n"/>
        <a:defRPr sz="1400">
          <a:solidFill>
            <a:schemeClr val="tx1"/>
          </a:solidFill>
          <a:latin typeface="+mn-lt"/>
          <a:ea typeface="+mn-ea"/>
          <a:cs typeface="+mn-cs"/>
        </a:defRPr>
      </a:lvl1pPr>
      <a:lvl2pPr marL="714375" indent="-173038" algn="l" defTabSz="1049338" rtl="0" eaLnBrk="0" fontAlgn="base" hangingPunct="0">
        <a:spcBef>
          <a:spcPct val="20000"/>
        </a:spcBef>
        <a:spcAft>
          <a:spcPct val="0"/>
        </a:spcAft>
        <a:buClr>
          <a:srgbClr val="003399"/>
        </a:buClr>
        <a:buSzPct val="50000"/>
        <a:buFont typeface="Wingdings" pitchFamily="2" charset="2"/>
        <a:buChar char="n"/>
        <a:defRPr sz="1400">
          <a:solidFill>
            <a:schemeClr val="tx1"/>
          </a:solidFill>
          <a:latin typeface="+mn-lt"/>
          <a:ea typeface="+mn-ea"/>
        </a:defRPr>
      </a:lvl2pPr>
      <a:lvl3pPr marL="1254125" indent="-182563" algn="l" defTabSz="1049338" rtl="0" eaLnBrk="0" fontAlgn="base" hangingPunct="0">
        <a:spcBef>
          <a:spcPct val="20000"/>
        </a:spcBef>
        <a:spcAft>
          <a:spcPct val="0"/>
        </a:spcAft>
        <a:buClr>
          <a:srgbClr val="003399"/>
        </a:buClr>
        <a:buSzPct val="50000"/>
        <a:buFont typeface="Wingdings" pitchFamily="2" charset="2"/>
        <a:buChar char="n"/>
        <a:defRPr sz="1100">
          <a:solidFill>
            <a:schemeClr val="tx1"/>
          </a:solidFill>
          <a:latin typeface="+mn-lt"/>
          <a:ea typeface="+mn-ea"/>
        </a:defRPr>
      </a:lvl3pPr>
      <a:lvl4pPr marL="1706563" indent="-130175" algn="l" defTabSz="1049338" rtl="0" eaLnBrk="0" fontAlgn="base" hangingPunct="0">
        <a:spcBef>
          <a:spcPct val="20000"/>
        </a:spcBef>
        <a:spcAft>
          <a:spcPct val="0"/>
        </a:spcAft>
        <a:buClr>
          <a:srgbClr val="003399"/>
        </a:buClr>
        <a:buSzPct val="50000"/>
        <a:buFont typeface="Wingdings" pitchFamily="2" charset="2"/>
        <a:buChar char="n"/>
        <a:defRPr sz="1000">
          <a:solidFill>
            <a:schemeClr val="tx1"/>
          </a:solidFill>
          <a:latin typeface="+mn-lt"/>
          <a:ea typeface="+mn-ea"/>
        </a:defRPr>
      </a:lvl4pPr>
      <a:lvl5pPr marL="2233613" indent="-133350" algn="l" defTabSz="1049338" rtl="0" eaLnBrk="0" fontAlgn="base" hangingPunct="0">
        <a:spcBef>
          <a:spcPct val="20000"/>
        </a:spcBef>
        <a:spcAft>
          <a:spcPct val="0"/>
        </a:spcAft>
        <a:buClr>
          <a:srgbClr val="003399"/>
        </a:buClr>
        <a:buSzPct val="50000"/>
        <a:buFont typeface="Wingdings" pitchFamily="2" charset="2"/>
        <a:buChar char="n"/>
        <a:defRPr sz="900">
          <a:solidFill>
            <a:schemeClr val="tx1"/>
          </a:solidFill>
          <a:latin typeface="+mn-lt"/>
          <a:ea typeface="+mn-ea"/>
        </a:defRPr>
      </a:lvl5pPr>
      <a:lvl6pPr marL="2693132" indent="-136482" algn="l" defTabSz="1050591"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6pPr>
      <a:lvl7pPr marL="3150187" indent="-136482" algn="l" defTabSz="1050591"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7pPr>
      <a:lvl8pPr marL="3607242" indent="-136482" algn="l" defTabSz="1050591"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8pPr>
      <a:lvl9pPr marL="4064298" indent="-136482" algn="l" defTabSz="1050591"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9pPr>
    </p:bodyStyle>
    <p:otherStyle>
      <a:defPPr>
        <a:defRPr lang="zh-CN"/>
      </a:defPPr>
      <a:lvl1pPr marL="0" algn="l" defTabSz="914110" rtl="0" eaLnBrk="1" latinLnBrk="0" hangingPunct="1">
        <a:defRPr sz="1800" kern="1200">
          <a:solidFill>
            <a:schemeClr val="tx1"/>
          </a:solidFill>
          <a:latin typeface="+mn-lt"/>
          <a:ea typeface="+mn-ea"/>
          <a:cs typeface="+mn-cs"/>
        </a:defRPr>
      </a:lvl1pPr>
      <a:lvl2pPr marL="457054" algn="l" defTabSz="914110" rtl="0" eaLnBrk="1" latinLnBrk="0" hangingPunct="1">
        <a:defRPr sz="1800" kern="1200">
          <a:solidFill>
            <a:schemeClr val="tx1"/>
          </a:solidFill>
          <a:latin typeface="+mn-lt"/>
          <a:ea typeface="+mn-ea"/>
          <a:cs typeface="+mn-cs"/>
        </a:defRPr>
      </a:lvl2pPr>
      <a:lvl3pPr marL="914110" algn="l" defTabSz="914110" rtl="0" eaLnBrk="1" latinLnBrk="0" hangingPunct="1">
        <a:defRPr sz="1800" kern="1200">
          <a:solidFill>
            <a:schemeClr val="tx1"/>
          </a:solidFill>
          <a:latin typeface="+mn-lt"/>
          <a:ea typeface="+mn-ea"/>
          <a:cs typeface="+mn-cs"/>
        </a:defRPr>
      </a:lvl3pPr>
      <a:lvl4pPr marL="1371163" algn="l" defTabSz="914110" rtl="0" eaLnBrk="1" latinLnBrk="0" hangingPunct="1">
        <a:defRPr sz="1800" kern="1200">
          <a:solidFill>
            <a:schemeClr val="tx1"/>
          </a:solidFill>
          <a:latin typeface="+mn-lt"/>
          <a:ea typeface="+mn-ea"/>
          <a:cs typeface="+mn-cs"/>
        </a:defRPr>
      </a:lvl4pPr>
      <a:lvl5pPr marL="1828220" algn="l" defTabSz="914110" rtl="0" eaLnBrk="1" latinLnBrk="0" hangingPunct="1">
        <a:defRPr sz="1800" kern="1200">
          <a:solidFill>
            <a:schemeClr val="tx1"/>
          </a:solidFill>
          <a:latin typeface="+mn-lt"/>
          <a:ea typeface="+mn-ea"/>
          <a:cs typeface="+mn-cs"/>
        </a:defRPr>
      </a:lvl5pPr>
      <a:lvl6pPr marL="2285274" algn="l" defTabSz="914110" rtl="0" eaLnBrk="1" latinLnBrk="0" hangingPunct="1">
        <a:defRPr sz="1800" kern="1200">
          <a:solidFill>
            <a:schemeClr val="tx1"/>
          </a:solidFill>
          <a:latin typeface="+mn-lt"/>
          <a:ea typeface="+mn-ea"/>
          <a:cs typeface="+mn-cs"/>
        </a:defRPr>
      </a:lvl6pPr>
      <a:lvl7pPr marL="2742329" algn="l" defTabSz="914110" rtl="0" eaLnBrk="1" latinLnBrk="0" hangingPunct="1">
        <a:defRPr sz="1800" kern="1200">
          <a:solidFill>
            <a:schemeClr val="tx1"/>
          </a:solidFill>
          <a:latin typeface="+mn-lt"/>
          <a:ea typeface="+mn-ea"/>
          <a:cs typeface="+mn-cs"/>
        </a:defRPr>
      </a:lvl7pPr>
      <a:lvl8pPr marL="3199383" algn="l" defTabSz="914110" rtl="0" eaLnBrk="1" latinLnBrk="0" hangingPunct="1">
        <a:defRPr sz="1800" kern="1200">
          <a:solidFill>
            <a:schemeClr val="tx1"/>
          </a:solidFill>
          <a:latin typeface="+mn-lt"/>
          <a:ea typeface="+mn-ea"/>
          <a:cs typeface="+mn-cs"/>
        </a:defRPr>
      </a:lvl8pPr>
      <a:lvl9pPr marL="3656438" algn="l" defTabSz="91411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31" name="Rectangle 7"/>
          <p:cNvSpPr>
            <a:spLocks noChangeArrowheads="1"/>
          </p:cNvSpPr>
          <p:nvPr/>
        </p:nvSpPr>
        <p:spPr bwMode="auto">
          <a:xfrm>
            <a:off x="557213" y="1112838"/>
            <a:ext cx="9650412" cy="36000"/>
          </a:xfrm>
          <a:prstGeom prst="rect">
            <a:avLst/>
          </a:prstGeom>
          <a:solidFill>
            <a:srgbClr val="003366"/>
          </a:solidFill>
          <a:ln w="9525">
            <a:noFill/>
            <a:miter lim="800000"/>
            <a:headEnd/>
            <a:tailEnd/>
          </a:ln>
        </p:spPr>
        <p:txBody>
          <a:bodyPr wrap="none" lIns="91401" tIns="45702" rIns="91401" bIns="45702" anchor="ctr"/>
          <a:lstStyle/>
          <a:p>
            <a:pPr>
              <a:spcBef>
                <a:spcPct val="50000"/>
              </a:spcBef>
              <a:defRPr/>
            </a:pPr>
            <a:endParaRPr lang="zh-CN" altLang="en-US">
              <a:solidFill>
                <a:srgbClr val="000000"/>
              </a:solidFill>
              <a:ea typeface="楷体_GB2312" pitchFamily="49" charset="-122"/>
            </a:endParaRPr>
          </a:p>
        </p:txBody>
      </p:sp>
      <p:sp>
        <p:nvSpPr>
          <p:cNvPr id="22530" name="Rectangle 2"/>
          <p:cNvSpPr>
            <a:spLocks noChangeArrowheads="1"/>
          </p:cNvSpPr>
          <p:nvPr/>
        </p:nvSpPr>
        <p:spPr bwMode="auto">
          <a:xfrm>
            <a:off x="0" y="-123825"/>
            <a:ext cx="184150" cy="247650"/>
          </a:xfrm>
          <a:prstGeom prst="rect">
            <a:avLst/>
          </a:prstGeom>
          <a:noFill/>
          <a:ln w="9525">
            <a:noFill/>
            <a:miter lim="800000"/>
            <a:headEnd/>
            <a:tailEnd/>
          </a:ln>
        </p:spPr>
        <p:txBody>
          <a:bodyPr wrap="none" lIns="91401" tIns="45702" rIns="91401" bIns="45702" anchor="ctr">
            <a:spAutoFit/>
          </a:bodyPr>
          <a:lstStyle/>
          <a:p>
            <a:pPr>
              <a:spcBef>
                <a:spcPct val="50000"/>
              </a:spcBef>
              <a:defRPr/>
            </a:pPr>
            <a:endParaRPr lang="zh-CN" altLang="en-US">
              <a:solidFill>
                <a:srgbClr val="000000"/>
              </a:solidFill>
              <a:ea typeface="楷体_GB2312" pitchFamily="49" charset="-122"/>
            </a:endParaRPr>
          </a:p>
        </p:txBody>
      </p:sp>
      <p:sp>
        <p:nvSpPr>
          <p:cNvPr id="1030" name="Rectangle 3"/>
          <p:cNvSpPr>
            <a:spLocks noGrp="1" noChangeArrowheads="1"/>
          </p:cNvSpPr>
          <p:nvPr>
            <p:ph type="body" idx="1"/>
          </p:nvPr>
        </p:nvSpPr>
        <p:spPr bwMode="auto">
          <a:xfrm>
            <a:off x="557213" y="1371600"/>
            <a:ext cx="9650412" cy="5257800"/>
          </a:xfrm>
          <a:prstGeom prst="rect">
            <a:avLst/>
          </a:prstGeom>
          <a:noFill/>
          <a:ln w="9525">
            <a:noFill/>
            <a:miter lim="800000"/>
            <a:headEnd/>
            <a:tailEnd/>
          </a:ln>
        </p:spPr>
        <p:txBody>
          <a:bodyPr vert="horz" wrap="square" lIns="105073" tIns="52537" rIns="105073" bIns="52537"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 name="日期占位符 3"/>
          <p:cNvSpPr>
            <a:spLocks noGrp="1"/>
          </p:cNvSpPr>
          <p:nvPr>
            <p:ph type="dt" sz="half" idx="2"/>
          </p:nvPr>
        </p:nvSpPr>
        <p:spPr bwMode="auto">
          <a:xfrm>
            <a:off x="2863850" y="6840538"/>
            <a:ext cx="2509838" cy="530225"/>
          </a:xfrm>
          <a:prstGeom prst="rect">
            <a:avLst/>
          </a:prstGeom>
          <a:noFill/>
          <a:ln w="9525">
            <a:noFill/>
            <a:miter lim="800000"/>
            <a:headEnd/>
            <a:tailEnd/>
          </a:ln>
        </p:spPr>
        <p:txBody>
          <a:bodyPr vert="horz" wrap="square" lIns="91401" tIns="45702" rIns="91401" bIns="45702" numCol="1" anchor="t" anchorCtr="0" compatLnSpc="1">
            <a:prstTxWarp prst="textNoShape">
              <a:avLst/>
            </a:prstTxWarp>
          </a:bodyPr>
          <a:lstStyle>
            <a:lvl1pPr>
              <a:spcBef>
                <a:spcPct val="50000"/>
              </a:spcBef>
              <a:defRPr>
                <a:solidFill>
                  <a:srgbClr val="000000"/>
                </a:solidFill>
                <a:latin typeface="+mn-lt"/>
                <a:ea typeface="楷体_GB2312" pitchFamily="49" charset="-122"/>
              </a:defRPr>
            </a:lvl1pPr>
          </a:lstStyle>
          <a:p>
            <a:pPr>
              <a:defRPr/>
            </a:pPr>
            <a:endParaRPr lang="en-US" altLang="zh-CN"/>
          </a:p>
        </p:txBody>
      </p:sp>
      <p:sp>
        <p:nvSpPr>
          <p:cNvPr id="11" name="页脚占位符 4"/>
          <p:cNvSpPr>
            <a:spLocks noGrp="1"/>
          </p:cNvSpPr>
          <p:nvPr>
            <p:ph type="ftr" sz="quarter" idx="3"/>
          </p:nvPr>
        </p:nvSpPr>
        <p:spPr bwMode="auto">
          <a:xfrm>
            <a:off x="5599113" y="6840538"/>
            <a:ext cx="3408362" cy="530225"/>
          </a:xfrm>
          <a:prstGeom prst="rect">
            <a:avLst/>
          </a:prstGeom>
          <a:noFill/>
          <a:ln w="9525">
            <a:noFill/>
            <a:miter lim="800000"/>
            <a:headEnd/>
            <a:tailEnd/>
          </a:ln>
        </p:spPr>
        <p:txBody>
          <a:bodyPr vert="horz" wrap="square" lIns="105073" tIns="52537" rIns="105073" bIns="52537" numCol="1" anchor="t" anchorCtr="0" compatLnSpc="1">
            <a:prstTxWarp prst="textNoShape">
              <a:avLst/>
            </a:prstTxWarp>
          </a:bodyPr>
          <a:lstStyle>
            <a:lvl1pPr algn="ctr">
              <a:defRPr kumimoji="0" sz="1600">
                <a:solidFill>
                  <a:srgbClr val="000000"/>
                </a:solidFill>
                <a:latin typeface="Arial" pitchFamily="34" charset="0"/>
                <a:ea typeface="宋体" pitchFamily="2" charset="-122"/>
              </a:defRPr>
            </a:lvl1pPr>
          </a:lstStyle>
          <a:p>
            <a:pPr>
              <a:defRPr/>
            </a:pPr>
            <a:endParaRPr lang="en-US" altLang="zh-CN"/>
          </a:p>
        </p:txBody>
      </p:sp>
      <p:sp>
        <p:nvSpPr>
          <p:cNvPr id="12" name="灯片编号占位符 5"/>
          <p:cNvSpPr>
            <a:spLocks noGrp="1"/>
          </p:cNvSpPr>
          <p:nvPr>
            <p:ph type="sldNum" sz="quarter" idx="4"/>
          </p:nvPr>
        </p:nvSpPr>
        <p:spPr bwMode="auto">
          <a:xfrm>
            <a:off x="9271000" y="6840538"/>
            <a:ext cx="811213" cy="530225"/>
          </a:xfrm>
          <a:prstGeom prst="rect">
            <a:avLst/>
          </a:prstGeom>
          <a:noFill/>
          <a:ln w="9525">
            <a:noFill/>
            <a:miter lim="800000"/>
            <a:headEnd/>
            <a:tailEnd/>
          </a:ln>
        </p:spPr>
        <p:txBody>
          <a:bodyPr vert="horz" wrap="square" lIns="105073" tIns="52537" rIns="105073" bIns="52537" numCol="1" anchor="t" anchorCtr="0" compatLnSpc="1">
            <a:prstTxWarp prst="textNoShape">
              <a:avLst/>
            </a:prstTxWarp>
          </a:bodyPr>
          <a:lstStyle>
            <a:lvl1pPr algn="r">
              <a:defRPr kumimoji="0" sz="1600">
                <a:solidFill>
                  <a:srgbClr val="000000"/>
                </a:solidFill>
                <a:latin typeface="Arial" pitchFamily="34" charset="0"/>
                <a:ea typeface="宋体" pitchFamily="2" charset="-122"/>
              </a:defRPr>
            </a:lvl1pPr>
          </a:lstStyle>
          <a:p>
            <a:pPr>
              <a:defRPr/>
            </a:pPr>
            <a:fld id="{F8A75FB5-6F9D-48FD-9931-7532B8424C5B}" type="slidenum">
              <a:rPr lang="en-US" altLang="zh-CN"/>
              <a:pPr>
                <a:defRPr/>
              </a:pPr>
              <a:t>‹#›</a:t>
            </a:fld>
            <a:endParaRPr lang="en-US" altLang="zh-CN" dirty="0"/>
          </a:p>
        </p:txBody>
      </p:sp>
      <p:pic>
        <p:nvPicPr>
          <p:cNvPr id="17" name="图片 16"/>
          <p:cNvPicPr>
            <a:picLocks noChangeAspect="1"/>
          </p:cNvPicPr>
          <p:nvPr userDrawn="1"/>
        </p:nvPicPr>
        <p:blipFill>
          <a:blip r:embed="rId10" cstate="print">
            <a:extLst>
              <a:ext uri="{28A0092B-C50C-407E-A947-70E740481C1C}">
                <a14:useLocalDpi xmlns:a14="http://schemas.microsoft.com/office/drawing/2010/main" xmlns="" val="0"/>
              </a:ext>
            </a:extLst>
          </a:blip>
          <a:stretch>
            <a:fillRect/>
          </a:stretch>
        </p:blipFill>
        <p:spPr>
          <a:xfrm>
            <a:off x="557213" y="6840538"/>
            <a:ext cx="1879822" cy="518517"/>
          </a:xfrm>
          <a:prstGeom prst="rect">
            <a:avLst/>
          </a:prstGeom>
        </p:spPr>
      </p:pic>
    </p:spTree>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Lst>
  <p:hf hdr="0" ftr="0" dt="0"/>
  <p:txStyles>
    <p:titleStyle>
      <a:lvl1pPr algn="l" defTabSz="1049338" rtl="0" eaLnBrk="0" fontAlgn="base" hangingPunct="0">
        <a:spcBef>
          <a:spcPct val="0"/>
        </a:spcBef>
        <a:spcAft>
          <a:spcPct val="0"/>
        </a:spcAft>
        <a:defRPr sz="4400" b="1">
          <a:solidFill>
            <a:schemeClr val="bg1"/>
          </a:solidFill>
          <a:latin typeface="+mj-lt"/>
          <a:ea typeface="+mj-ea"/>
          <a:cs typeface="+mj-cs"/>
        </a:defRPr>
      </a:lvl1pPr>
      <a:lvl2pPr algn="l" defTabSz="1049338" rtl="0" eaLnBrk="0" fontAlgn="base" hangingPunct="0">
        <a:spcBef>
          <a:spcPct val="0"/>
        </a:spcBef>
        <a:spcAft>
          <a:spcPct val="0"/>
        </a:spcAft>
        <a:defRPr sz="4400" b="1">
          <a:solidFill>
            <a:schemeClr val="bg1"/>
          </a:solidFill>
          <a:latin typeface="Arial" pitchFamily="34" charset="0"/>
          <a:ea typeface="宋体" pitchFamily="2" charset="-122"/>
        </a:defRPr>
      </a:lvl2pPr>
      <a:lvl3pPr algn="l" defTabSz="1049338" rtl="0" eaLnBrk="0" fontAlgn="base" hangingPunct="0">
        <a:spcBef>
          <a:spcPct val="0"/>
        </a:spcBef>
        <a:spcAft>
          <a:spcPct val="0"/>
        </a:spcAft>
        <a:defRPr sz="4400" b="1">
          <a:solidFill>
            <a:schemeClr val="bg1"/>
          </a:solidFill>
          <a:latin typeface="Arial" pitchFamily="34" charset="0"/>
          <a:ea typeface="宋体" pitchFamily="2" charset="-122"/>
        </a:defRPr>
      </a:lvl3pPr>
      <a:lvl4pPr algn="l" defTabSz="1049338" rtl="0" eaLnBrk="0" fontAlgn="base" hangingPunct="0">
        <a:spcBef>
          <a:spcPct val="0"/>
        </a:spcBef>
        <a:spcAft>
          <a:spcPct val="0"/>
        </a:spcAft>
        <a:defRPr sz="4400" b="1">
          <a:solidFill>
            <a:schemeClr val="bg1"/>
          </a:solidFill>
          <a:latin typeface="Arial" pitchFamily="34" charset="0"/>
          <a:ea typeface="宋体" pitchFamily="2" charset="-122"/>
        </a:defRPr>
      </a:lvl4pPr>
      <a:lvl5pPr algn="l" defTabSz="1049338" rtl="0" eaLnBrk="0" fontAlgn="base" hangingPunct="0">
        <a:spcBef>
          <a:spcPct val="0"/>
        </a:spcBef>
        <a:spcAft>
          <a:spcPct val="0"/>
        </a:spcAft>
        <a:defRPr sz="4400" b="1">
          <a:solidFill>
            <a:schemeClr val="bg1"/>
          </a:solidFill>
          <a:latin typeface="Arial" pitchFamily="34" charset="0"/>
          <a:ea typeface="宋体" pitchFamily="2" charset="-122"/>
        </a:defRPr>
      </a:lvl5pPr>
      <a:lvl6pPr marL="457054" algn="l" defTabSz="1050591" rtl="0" fontAlgn="base">
        <a:spcBef>
          <a:spcPct val="0"/>
        </a:spcBef>
        <a:spcAft>
          <a:spcPct val="0"/>
        </a:spcAft>
        <a:defRPr sz="4400" b="1">
          <a:solidFill>
            <a:schemeClr val="bg1"/>
          </a:solidFill>
          <a:latin typeface="Arial" pitchFamily="34" charset="0"/>
          <a:ea typeface="宋体" pitchFamily="2" charset="-122"/>
        </a:defRPr>
      </a:lvl6pPr>
      <a:lvl7pPr marL="914110" algn="l" defTabSz="1050591" rtl="0" fontAlgn="base">
        <a:spcBef>
          <a:spcPct val="0"/>
        </a:spcBef>
        <a:spcAft>
          <a:spcPct val="0"/>
        </a:spcAft>
        <a:defRPr sz="4400" b="1">
          <a:solidFill>
            <a:schemeClr val="bg1"/>
          </a:solidFill>
          <a:latin typeface="Arial" pitchFamily="34" charset="0"/>
          <a:ea typeface="宋体" pitchFamily="2" charset="-122"/>
        </a:defRPr>
      </a:lvl7pPr>
      <a:lvl8pPr marL="1371163" algn="l" defTabSz="1050591" rtl="0" fontAlgn="base">
        <a:spcBef>
          <a:spcPct val="0"/>
        </a:spcBef>
        <a:spcAft>
          <a:spcPct val="0"/>
        </a:spcAft>
        <a:defRPr sz="4400" b="1">
          <a:solidFill>
            <a:schemeClr val="bg1"/>
          </a:solidFill>
          <a:latin typeface="Arial" pitchFamily="34" charset="0"/>
          <a:ea typeface="宋体" pitchFamily="2" charset="-122"/>
        </a:defRPr>
      </a:lvl8pPr>
      <a:lvl9pPr marL="1828220" algn="l" defTabSz="1050591" rtl="0" fontAlgn="base">
        <a:spcBef>
          <a:spcPct val="0"/>
        </a:spcBef>
        <a:spcAft>
          <a:spcPct val="0"/>
        </a:spcAft>
        <a:defRPr sz="4400" b="1">
          <a:solidFill>
            <a:schemeClr val="bg1"/>
          </a:solidFill>
          <a:latin typeface="Arial" pitchFamily="34" charset="0"/>
          <a:ea typeface="宋体" pitchFamily="2" charset="-122"/>
        </a:defRPr>
      </a:lvl9pPr>
    </p:titleStyle>
    <p:bodyStyle>
      <a:lvl1pPr marL="176213" indent="-176213" algn="l" defTabSz="1049338" rtl="0" eaLnBrk="0" fontAlgn="base" hangingPunct="0">
        <a:spcBef>
          <a:spcPct val="20000"/>
        </a:spcBef>
        <a:spcAft>
          <a:spcPct val="0"/>
        </a:spcAft>
        <a:buClr>
          <a:srgbClr val="003399"/>
        </a:buClr>
        <a:buSzPct val="50000"/>
        <a:buFont typeface="Wingdings" pitchFamily="2" charset="2"/>
        <a:buChar char="n"/>
        <a:defRPr sz="1400">
          <a:solidFill>
            <a:schemeClr val="tx1"/>
          </a:solidFill>
          <a:latin typeface="+mn-lt"/>
          <a:ea typeface="+mn-ea"/>
          <a:cs typeface="+mn-cs"/>
        </a:defRPr>
      </a:lvl1pPr>
      <a:lvl2pPr marL="714375" indent="-173038" algn="l" defTabSz="1049338" rtl="0" eaLnBrk="0" fontAlgn="base" hangingPunct="0">
        <a:spcBef>
          <a:spcPct val="20000"/>
        </a:spcBef>
        <a:spcAft>
          <a:spcPct val="0"/>
        </a:spcAft>
        <a:buClr>
          <a:srgbClr val="003399"/>
        </a:buClr>
        <a:buSzPct val="50000"/>
        <a:buFont typeface="Wingdings" pitchFamily="2" charset="2"/>
        <a:buChar char="n"/>
        <a:defRPr sz="1400">
          <a:solidFill>
            <a:schemeClr val="tx1"/>
          </a:solidFill>
          <a:latin typeface="+mn-lt"/>
          <a:ea typeface="+mn-ea"/>
        </a:defRPr>
      </a:lvl2pPr>
      <a:lvl3pPr marL="1254125" indent="-182563" algn="l" defTabSz="1049338" rtl="0" eaLnBrk="0" fontAlgn="base" hangingPunct="0">
        <a:spcBef>
          <a:spcPct val="20000"/>
        </a:spcBef>
        <a:spcAft>
          <a:spcPct val="0"/>
        </a:spcAft>
        <a:buClr>
          <a:srgbClr val="003399"/>
        </a:buClr>
        <a:buSzPct val="50000"/>
        <a:buFont typeface="Wingdings" pitchFamily="2" charset="2"/>
        <a:buChar char="n"/>
        <a:defRPr sz="1100">
          <a:solidFill>
            <a:schemeClr val="tx1"/>
          </a:solidFill>
          <a:latin typeface="+mn-lt"/>
          <a:ea typeface="+mn-ea"/>
        </a:defRPr>
      </a:lvl3pPr>
      <a:lvl4pPr marL="1706563" indent="-130175" algn="l" defTabSz="1049338" rtl="0" eaLnBrk="0" fontAlgn="base" hangingPunct="0">
        <a:spcBef>
          <a:spcPct val="20000"/>
        </a:spcBef>
        <a:spcAft>
          <a:spcPct val="0"/>
        </a:spcAft>
        <a:buClr>
          <a:srgbClr val="003399"/>
        </a:buClr>
        <a:buSzPct val="50000"/>
        <a:buFont typeface="Wingdings" pitchFamily="2" charset="2"/>
        <a:buChar char="n"/>
        <a:defRPr sz="1000">
          <a:solidFill>
            <a:schemeClr val="tx1"/>
          </a:solidFill>
          <a:latin typeface="+mn-lt"/>
          <a:ea typeface="+mn-ea"/>
        </a:defRPr>
      </a:lvl4pPr>
      <a:lvl5pPr marL="2233613" indent="-133350" algn="l" defTabSz="1049338" rtl="0" eaLnBrk="0" fontAlgn="base" hangingPunct="0">
        <a:spcBef>
          <a:spcPct val="20000"/>
        </a:spcBef>
        <a:spcAft>
          <a:spcPct val="0"/>
        </a:spcAft>
        <a:buClr>
          <a:srgbClr val="003399"/>
        </a:buClr>
        <a:buSzPct val="50000"/>
        <a:buFont typeface="Wingdings" pitchFamily="2" charset="2"/>
        <a:buChar char="n"/>
        <a:defRPr sz="900">
          <a:solidFill>
            <a:schemeClr val="tx1"/>
          </a:solidFill>
          <a:latin typeface="+mn-lt"/>
          <a:ea typeface="+mn-ea"/>
        </a:defRPr>
      </a:lvl5pPr>
      <a:lvl6pPr marL="2693132" indent="-136482" algn="l" defTabSz="1050591"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6pPr>
      <a:lvl7pPr marL="3150187" indent="-136482" algn="l" defTabSz="1050591"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7pPr>
      <a:lvl8pPr marL="3607242" indent="-136482" algn="l" defTabSz="1050591"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8pPr>
      <a:lvl9pPr marL="4064298" indent="-136482" algn="l" defTabSz="1050591"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9pPr>
    </p:bodyStyle>
    <p:otherStyle>
      <a:defPPr>
        <a:defRPr lang="zh-CN"/>
      </a:defPPr>
      <a:lvl1pPr marL="0" algn="l" defTabSz="914110" rtl="0" eaLnBrk="1" latinLnBrk="0" hangingPunct="1">
        <a:defRPr sz="1800" kern="1200">
          <a:solidFill>
            <a:schemeClr val="tx1"/>
          </a:solidFill>
          <a:latin typeface="+mn-lt"/>
          <a:ea typeface="+mn-ea"/>
          <a:cs typeface="+mn-cs"/>
        </a:defRPr>
      </a:lvl1pPr>
      <a:lvl2pPr marL="457054" algn="l" defTabSz="914110" rtl="0" eaLnBrk="1" latinLnBrk="0" hangingPunct="1">
        <a:defRPr sz="1800" kern="1200">
          <a:solidFill>
            <a:schemeClr val="tx1"/>
          </a:solidFill>
          <a:latin typeface="+mn-lt"/>
          <a:ea typeface="+mn-ea"/>
          <a:cs typeface="+mn-cs"/>
        </a:defRPr>
      </a:lvl2pPr>
      <a:lvl3pPr marL="914110" algn="l" defTabSz="914110" rtl="0" eaLnBrk="1" latinLnBrk="0" hangingPunct="1">
        <a:defRPr sz="1800" kern="1200">
          <a:solidFill>
            <a:schemeClr val="tx1"/>
          </a:solidFill>
          <a:latin typeface="+mn-lt"/>
          <a:ea typeface="+mn-ea"/>
          <a:cs typeface="+mn-cs"/>
        </a:defRPr>
      </a:lvl3pPr>
      <a:lvl4pPr marL="1371163" algn="l" defTabSz="914110" rtl="0" eaLnBrk="1" latinLnBrk="0" hangingPunct="1">
        <a:defRPr sz="1800" kern="1200">
          <a:solidFill>
            <a:schemeClr val="tx1"/>
          </a:solidFill>
          <a:latin typeface="+mn-lt"/>
          <a:ea typeface="+mn-ea"/>
          <a:cs typeface="+mn-cs"/>
        </a:defRPr>
      </a:lvl4pPr>
      <a:lvl5pPr marL="1828220" algn="l" defTabSz="914110" rtl="0" eaLnBrk="1" latinLnBrk="0" hangingPunct="1">
        <a:defRPr sz="1800" kern="1200">
          <a:solidFill>
            <a:schemeClr val="tx1"/>
          </a:solidFill>
          <a:latin typeface="+mn-lt"/>
          <a:ea typeface="+mn-ea"/>
          <a:cs typeface="+mn-cs"/>
        </a:defRPr>
      </a:lvl5pPr>
      <a:lvl6pPr marL="2285274" algn="l" defTabSz="914110" rtl="0" eaLnBrk="1" latinLnBrk="0" hangingPunct="1">
        <a:defRPr sz="1800" kern="1200">
          <a:solidFill>
            <a:schemeClr val="tx1"/>
          </a:solidFill>
          <a:latin typeface="+mn-lt"/>
          <a:ea typeface="+mn-ea"/>
          <a:cs typeface="+mn-cs"/>
        </a:defRPr>
      </a:lvl6pPr>
      <a:lvl7pPr marL="2742329" algn="l" defTabSz="914110" rtl="0" eaLnBrk="1" latinLnBrk="0" hangingPunct="1">
        <a:defRPr sz="1800" kern="1200">
          <a:solidFill>
            <a:schemeClr val="tx1"/>
          </a:solidFill>
          <a:latin typeface="+mn-lt"/>
          <a:ea typeface="+mn-ea"/>
          <a:cs typeface="+mn-cs"/>
        </a:defRPr>
      </a:lvl7pPr>
      <a:lvl8pPr marL="3199383" algn="l" defTabSz="914110" rtl="0" eaLnBrk="1" latinLnBrk="0" hangingPunct="1">
        <a:defRPr sz="1800" kern="1200">
          <a:solidFill>
            <a:schemeClr val="tx1"/>
          </a:solidFill>
          <a:latin typeface="+mn-lt"/>
          <a:ea typeface="+mn-ea"/>
          <a:cs typeface="+mn-cs"/>
        </a:defRPr>
      </a:lvl8pPr>
      <a:lvl9pPr marL="3656438" algn="l" defTabSz="91411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538163" y="306388"/>
            <a:ext cx="9688512" cy="1271587"/>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38163" y="1781175"/>
            <a:ext cx="9688512" cy="50371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538163" y="7073900"/>
            <a:ext cx="2511425" cy="406400"/>
          </a:xfrm>
          <a:prstGeom prst="rect">
            <a:avLst/>
          </a:prstGeom>
        </p:spPr>
        <p:txBody>
          <a:bodyPr vert="horz" lIns="91440" tIns="45720" rIns="91440" bIns="45720" rtlCol="0" anchor="ctr"/>
          <a:lstStyle>
            <a:lvl1pPr algn="l">
              <a:defRPr sz="1200">
                <a:solidFill>
                  <a:schemeClr val="tx1">
                    <a:tint val="75000"/>
                  </a:schemeClr>
                </a:solidFill>
              </a:defRPr>
            </a:lvl1pPr>
          </a:lstStyle>
          <a:p>
            <a:fld id="{22733ED2-1BE9-423D-8F90-AAA07EAC6326}" type="datetimeFigureOut">
              <a:rPr lang="zh-CN" altLang="en-US" smtClean="0"/>
              <a:pPr/>
              <a:t>2016-11-16</a:t>
            </a:fld>
            <a:endParaRPr lang="zh-CN" altLang="en-US"/>
          </a:p>
        </p:txBody>
      </p:sp>
      <p:sp>
        <p:nvSpPr>
          <p:cNvPr id="5" name="页脚占位符 4"/>
          <p:cNvSpPr>
            <a:spLocks noGrp="1"/>
          </p:cNvSpPr>
          <p:nvPr>
            <p:ph type="ftr" sz="quarter" idx="3"/>
          </p:nvPr>
        </p:nvSpPr>
        <p:spPr>
          <a:xfrm>
            <a:off x="3678238" y="7073900"/>
            <a:ext cx="3408362" cy="4064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7715250" y="7073900"/>
            <a:ext cx="2511425" cy="406400"/>
          </a:xfrm>
          <a:prstGeom prst="rect">
            <a:avLst/>
          </a:prstGeom>
        </p:spPr>
        <p:txBody>
          <a:bodyPr vert="horz" lIns="91440" tIns="45720" rIns="91440" bIns="45720" rtlCol="0" anchor="ctr"/>
          <a:lstStyle>
            <a:lvl1pPr algn="r">
              <a:defRPr sz="1200">
                <a:solidFill>
                  <a:schemeClr val="tx1">
                    <a:tint val="75000"/>
                  </a:schemeClr>
                </a:solidFill>
              </a:defRPr>
            </a:lvl1pPr>
          </a:lstStyle>
          <a:p>
            <a:fld id="{46481E7C-A132-492E-B64D-EE748F0D9E72}"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867" r:id="rId1"/>
    <p:sldLayoutId id="2147483868" r:id="rId2"/>
    <p:sldLayoutId id="2147483869" r:id="rId3"/>
    <p:sldLayoutId id="2147483870" r:id="rId4"/>
    <p:sldLayoutId id="2147483871" r:id="rId5"/>
    <p:sldLayoutId id="2147483872" r:id="rId6"/>
    <p:sldLayoutId id="2147483873" r:id="rId7"/>
    <p:sldLayoutId id="2147483874" r:id="rId8"/>
    <p:sldLayoutId id="2147483875" r:id="rId9"/>
    <p:sldLayoutId id="2147483876" r:id="rId10"/>
    <p:sldLayoutId id="21474838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538163" y="306388"/>
            <a:ext cx="9688512" cy="1271587"/>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538163" y="1781175"/>
            <a:ext cx="9688512" cy="50371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538163" y="7073900"/>
            <a:ext cx="2511425" cy="406400"/>
          </a:xfrm>
          <a:prstGeom prst="rect">
            <a:avLst/>
          </a:prstGeom>
        </p:spPr>
        <p:txBody>
          <a:bodyPr vert="horz" lIns="91440" tIns="45720" rIns="91440" bIns="45720" rtlCol="0" anchor="ctr"/>
          <a:lstStyle>
            <a:lvl1pPr algn="l">
              <a:defRPr sz="1200">
                <a:solidFill>
                  <a:schemeClr val="tx1">
                    <a:tint val="75000"/>
                  </a:schemeClr>
                </a:solidFill>
              </a:defRPr>
            </a:lvl1pPr>
          </a:lstStyle>
          <a:p>
            <a:fld id="{22733ED2-1BE9-423D-8F90-AAA07EAC6326}" type="datetimeFigureOut">
              <a:rPr lang="zh-CN" altLang="en-US" smtClean="0">
                <a:solidFill>
                  <a:prstClr val="black">
                    <a:tint val="75000"/>
                  </a:prstClr>
                </a:solidFill>
              </a:rPr>
              <a:pPr/>
              <a:t>2016-11-16</a:t>
            </a:fld>
            <a:endParaRPr lang="zh-CN" altLang="en-US">
              <a:solidFill>
                <a:prstClr val="black">
                  <a:tint val="75000"/>
                </a:prstClr>
              </a:solidFill>
            </a:endParaRPr>
          </a:p>
        </p:txBody>
      </p:sp>
      <p:sp>
        <p:nvSpPr>
          <p:cNvPr id="5" name="页脚占位符 4"/>
          <p:cNvSpPr>
            <a:spLocks noGrp="1"/>
          </p:cNvSpPr>
          <p:nvPr>
            <p:ph type="ftr" sz="quarter" idx="3"/>
          </p:nvPr>
        </p:nvSpPr>
        <p:spPr>
          <a:xfrm>
            <a:off x="3678238" y="7073900"/>
            <a:ext cx="3408362" cy="40640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灯片编号占位符 5"/>
          <p:cNvSpPr>
            <a:spLocks noGrp="1"/>
          </p:cNvSpPr>
          <p:nvPr>
            <p:ph type="sldNum" sz="quarter" idx="4"/>
          </p:nvPr>
        </p:nvSpPr>
        <p:spPr>
          <a:xfrm>
            <a:off x="7715250" y="7073900"/>
            <a:ext cx="2511425" cy="406400"/>
          </a:xfrm>
          <a:prstGeom prst="rect">
            <a:avLst/>
          </a:prstGeom>
        </p:spPr>
        <p:txBody>
          <a:bodyPr vert="horz" lIns="91440" tIns="45720" rIns="91440" bIns="45720" rtlCol="0" anchor="ctr"/>
          <a:lstStyle>
            <a:lvl1pPr algn="r">
              <a:defRPr sz="1200">
                <a:solidFill>
                  <a:schemeClr val="tx1">
                    <a:tint val="75000"/>
                  </a:schemeClr>
                </a:solidFill>
              </a:defRPr>
            </a:lvl1pPr>
          </a:lstStyle>
          <a:p>
            <a:fld id="{46481E7C-A132-492E-B64D-EE748F0D9E72}" type="slidenum">
              <a:rPr lang="zh-CN" altLang="en-US" smtClean="0">
                <a:solidFill>
                  <a:prstClr val="black">
                    <a:tint val="75000"/>
                  </a:prstClr>
                </a:solidFill>
              </a:rPr>
              <a:pPr/>
              <a:t>‹#›</a:t>
            </a:fld>
            <a:endParaRPr lang="zh-CN" alt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 id="2147483889" r:id="rId10"/>
    <p:sldLayoutId id="2147483890" r:id="rId11"/>
    <p:sldLayoutId id="214748389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9" name="Rectangle 5"/>
          <p:cNvSpPr>
            <a:spLocks noGrp="1" noChangeArrowheads="1"/>
          </p:cNvSpPr>
          <p:nvPr>
            <p:ph type="ftr" sz="quarter" idx="3"/>
          </p:nvPr>
        </p:nvSpPr>
        <p:spPr bwMode="auto">
          <a:xfrm>
            <a:off x="5599113" y="6840538"/>
            <a:ext cx="3408362" cy="530225"/>
          </a:xfrm>
          <a:prstGeom prst="rect">
            <a:avLst/>
          </a:prstGeom>
          <a:noFill/>
          <a:ln w="9525">
            <a:noFill/>
            <a:miter lim="800000"/>
            <a:headEnd/>
            <a:tailEnd/>
          </a:ln>
          <a:effectLst/>
        </p:spPr>
        <p:txBody>
          <a:bodyPr vert="horz" wrap="square" lIns="105096" tIns="52548" rIns="105096" bIns="52548" numCol="1" anchor="t" anchorCtr="0" compatLnSpc="1">
            <a:prstTxWarp prst="textNoShape">
              <a:avLst/>
            </a:prstTxWarp>
          </a:bodyPr>
          <a:lstStyle>
            <a:lvl1pPr algn="ctr">
              <a:spcBef>
                <a:spcPct val="0"/>
              </a:spcBef>
              <a:defRPr kumimoji="0" sz="1600">
                <a:ea typeface="宋体" pitchFamily="2" charset="-122"/>
              </a:defRPr>
            </a:lvl1pPr>
          </a:lstStyle>
          <a:p>
            <a:pPr>
              <a:defRPr/>
            </a:pPr>
            <a:endParaRPr lang="en-US" altLang="zh-CN">
              <a:solidFill>
                <a:srgbClr val="000000"/>
              </a:solidFill>
            </a:endParaRPr>
          </a:p>
        </p:txBody>
      </p:sp>
      <p:sp>
        <p:nvSpPr>
          <p:cNvPr id="1030" name="Rectangle 6"/>
          <p:cNvSpPr>
            <a:spLocks noGrp="1" noChangeArrowheads="1"/>
          </p:cNvSpPr>
          <p:nvPr>
            <p:ph type="sldNum" sz="quarter" idx="4"/>
          </p:nvPr>
        </p:nvSpPr>
        <p:spPr bwMode="auto">
          <a:xfrm>
            <a:off x="9271000" y="6840538"/>
            <a:ext cx="811213" cy="530225"/>
          </a:xfrm>
          <a:prstGeom prst="rect">
            <a:avLst/>
          </a:prstGeom>
          <a:noFill/>
          <a:ln w="9525">
            <a:noFill/>
            <a:miter lim="800000"/>
            <a:headEnd/>
            <a:tailEnd/>
          </a:ln>
          <a:effectLst/>
        </p:spPr>
        <p:txBody>
          <a:bodyPr vert="horz" wrap="square" lIns="105096" tIns="52548" rIns="105096" bIns="52548" numCol="1" anchor="t" anchorCtr="0" compatLnSpc="1">
            <a:prstTxWarp prst="textNoShape">
              <a:avLst/>
            </a:prstTxWarp>
          </a:bodyPr>
          <a:lstStyle>
            <a:lvl1pPr algn="r">
              <a:spcBef>
                <a:spcPct val="0"/>
              </a:spcBef>
              <a:defRPr kumimoji="0" sz="1600">
                <a:ea typeface="宋体" pitchFamily="2" charset="-122"/>
              </a:defRPr>
            </a:lvl1pPr>
          </a:lstStyle>
          <a:p>
            <a:pPr>
              <a:defRPr/>
            </a:pPr>
            <a:fld id="{2CFA1D5B-2A36-4E7B-BDBB-FBAA15FE5A54}" type="slidenum">
              <a:rPr lang="en-US" altLang="zh-CN">
                <a:solidFill>
                  <a:srgbClr val="000000"/>
                </a:solidFill>
              </a:rPr>
              <a:pPr>
                <a:defRPr/>
              </a:pPr>
              <a:t>‹#›</a:t>
            </a:fld>
            <a:endParaRPr lang="en-US" altLang="zh-CN">
              <a:solidFill>
                <a:srgbClr val="000000"/>
              </a:solidFill>
            </a:endParaRPr>
          </a:p>
        </p:txBody>
      </p:sp>
    </p:spTree>
    <p:extLst>
      <p:ext uri="{BB962C8B-B14F-4D97-AF65-F5344CB8AC3E}">
        <p14:creationId xmlns:p14="http://schemas.microsoft.com/office/powerpoint/2010/main" xmlns="" val="1386898307"/>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hf hdr="0" ftr="0" dt="0"/>
  <p:txStyles>
    <p:titleStyle>
      <a:lvl1pPr algn="l" defTabSz="1050925" rtl="0" eaLnBrk="0" fontAlgn="base" hangingPunct="0">
        <a:spcBef>
          <a:spcPct val="0"/>
        </a:spcBef>
        <a:spcAft>
          <a:spcPct val="0"/>
        </a:spcAft>
        <a:defRPr sz="4400" b="1">
          <a:solidFill>
            <a:schemeClr val="bg1"/>
          </a:solidFill>
          <a:latin typeface="+mj-lt"/>
          <a:ea typeface="+mj-ea"/>
          <a:cs typeface="+mj-cs"/>
        </a:defRPr>
      </a:lvl1pPr>
      <a:lvl2pPr algn="l" defTabSz="1050925" rtl="0" eaLnBrk="0" fontAlgn="base" hangingPunct="0">
        <a:spcBef>
          <a:spcPct val="0"/>
        </a:spcBef>
        <a:spcAft>
          <a:spcPct val="0"/>
        </a:spcAft>
        <a:defRPr sz="4400" b="1">
          <a:solidFill>
            <a:schemeClr val="bg1"/>
          </a:solidFill>
          <a:latin typeface="Arial" charset="0"/>
          <a:ea typeface="楷体_GB2312" pitchFamily="49" charset="-122"/>
        </a:defRPr>
      </a:lvl2pPr>
      <a:lvl3pPr algn="l" defTabSz="1050925" rtl="0" eaLnBrk="0" fontAlgn="base" hangingPunct="0">
        <a:spcBef>
          <a:spcPct val="0"/>
        </a:spcBef>
        <a:spcAft>
          <a:spcPct val="0"/>
        </a:spcAft>
        <a:defRPr sz="4400" b="1">
          <a:solidFill>
            <a:schemeClr val="bg1"/>
          </a:solidFill>
          <a:latin typeface="Arial" charset="0"/>
          <a:ea typeface="楷体_GB2312" pitchFamily="49" charset="-122"/>
        </a:defRPr>
      </a:lvl3pPr>
      <a:lvl4pPr algn="l" defTabSz="1050925" rtl="0" eaLnBrk="0" fontAlgn="base" hangingPunct="0">
        <a:spcBef>
          <a:spcPct val="0"/>
        </a:spcBef>
        <a:spcAft>
          <a:spcPct val="0"/>
        </a:spcAft>
        <a:defRPr sz="4400" b="1">
          <a:solidFill>
            <a:schemeClr val="bg1"/>
          </a:solidFill>
          <a:latin typeface="Arial" charset="0"/>
          <a:ea typeface="楷体_GB2312" pitchFamily="49" charset="-122"/>
        </a:defRPr>
      </a:lvl4pPr>
      <a:lvl5pPr algn="l" defTabSz="1050925" rtl="0" eaLnBrk="0" fontAlgn="base" hangingPunct="0">
        <a:spcBef>
          <a:spcPct val="0"/>
        </a:spcBef>
        <a:spcAft>
          <a:spcPct val="0"/>
        </a:spcAft>
        <a:defRPr sz="4400" b="1">
          <a:solidFill>
            <a:schemeClr val="bg1"/>
          </a:solidFill>
          <a:latin typeface="Arial" charset="0"/>
          <a:ea typeface="楷体_GB2312" pitchFamily="49" charset="-122"/>
        </a:defRPr>
      </a:lvl5pPr>
      <a:lvl6pPr marL="457200" algn="l" defTabSz="1050925" rtl="0" fontAlgn="base">
        <a:spcBef>
          <a:spcPct val="0"/>
        </a:spcBef>
        <a:spcAft>
          <a:spcPct val="0"/>
        </a:spcAft>
        <a:defRPr b="1">
          <a:solidFill>
            <a:schemeClr val="bg1"/>
          </a:solidFill>
          <a:latin typeface="Arial" charset="0"/>
          <a:ea typeface="楷体_GB2312" pitchFamily="49" charset="-122"/>
        </a:defRPr>
      </a:lvl6pPr>
      <a:lvl7pPr marL="914400" algn="l" defTabSz="1050925" rtl="0" fontAlgn="base">
        <a:spcBef>
          <a:spcPct val="0"/>
        </a:spcBef>
        <a:spcAft>
          <a:spcPct val="0"/>
        </a:spcAft>
        <a:defRPr b="1">
          <a:solidFill>
            <a:schemeClr val="bg1"/>
          </a:solidFill>
          <a:latin typeface="Arial" charset="0"/>
          <a:ea typeface="楷体_GB2312" pitchFamily="49" charset="-122"/>
        </a:defRPr>
      </a:lvl7pPr>
      <a:lvl8pPr marL="1371600" algn="l" defTabSz="1050925" rtl="0" fontAlgn="base">
        <a:spcBef>
          <a:spcPct val="0"/>
        </a:spcBef>
        <a:spcAft>
          <a:spcPct val="0"/>
        </a:spcAft>
        <a:defRPr b="1">
          <a:solidFill>
            <a:schemeClr val="bg1"/>
          </a:solidFill>
          <a:latin typeface="Arial" charset="0"/>
          <a:ea typeface="楷体_GB2312" pitchFamily="49" charset="-122"/>
        </a:defRPr>
      </a:lvl8pPr>
      <a:lvl9pPr marL="1828800" algn="l" defTabSz="1050925" rtl="0" fontAlgn="base">
        <a:spcBef>
          <a:spcPct val="0"/>
        </a:spcBef>
        <a:spcAft>
          <a:spcPct val="0"/>
        </a:spcAft>
        <a:defRPr b="1">
          <a:solidFill>
            <a:schemeClr val="bg1"/>
          </a:solidFill>
          <a:latin typeface="Arial" charset="0"/>
          <a:ea typeface="楷体_GB2312" pitchFamily="49" charset="-122"/>
        </a:defRPr>
      </a:lvl9pPr>
    </p:titleStyle>
    <p:bodyStyle>
      <a:lvl1pPr marL="177800" indent="-177800" algn="l" defTabSz="1050925" rtl="0" eaLnBrk="0" fontAlgn="base" hangingPunct="0">
        <a:spcBef>
          <a:spcPct val="20000"/>
        </a:spcBef>
        <a:spcAft>
          <a:spcPct val="0"/>
        </a:spcAft>
        <a:buClr>
          <a:srgbClr val="003399"/>
        </a:buClr>
        <a:buSzPct val="50000"/>
        <a:buFont typeface="Wingdings" pitchFamily="2" charset="2"/>
        <a:buChar char="n"/>
        <a:defRPr sz="1400">
          <a:solidFill>
            <a:schemeClr val="tx1"/>
          </a:solidFill>
          <a:latin typeface="+mn-lt"/>
          <a:ea typeface="+mn-ea"/>
          <a:cs typeface="+mn-cs"/>
        </a:defRPr>
      </a:lvl1pPr>
      <a:lvl2pPr marL="715963" indent="-174625" algn="l" defTabSz="1050925" rtl="0" eaLnBrk="0" fontAlgn="base" hangingPunct="0">
        <a:spcBef>
          <a:spcPct val="20000"/>
        </a:spcBef>
        <a:spcAft>
          <a:spcPct val="0"/>
        </a:spcAft>
        <a:buClr>
          <a:srgbClr val="003399"/>
        </a:buClr>
        <a:buSzPct val="50000"/>
        <a:buFont typeface="Wingdings" pitchFamily="2" charset="2"/>
        <a:buChar char="n"/>
        <a:defRPr sz="1400">
          <a:solidFill>
            <a:schemeClr val="tx1"/>
          </a:solidFill>
          <a:latin typeface="+mn-lt"/>
          <a:ea typeface="+mn-ea"/>
        </a:defRPr>
      </a:lvl2pPr>
      <a:lvl3pPr marL="1255713" indent="-184150" algn="l" defTabSz="1050925" rtl="0" eaLnBrk="0" fontAlgn="base" hangingPunct="0">
        <a:spcBef>
          <a:spcPct val="20000"/>
        </a:spcBef>
        <a:spcAft>
          <a:spcPct val="0"/>
        </a:spcAft>
        <a:buClr>
          <a:srgbClr val="003399"/>
        </a:buClr>
        <a:buSzPct val="50000"/>
        <a:buFont typeface="Wingdings" pitchFamily="2" charset="2"/>
        <a:buChar char="n"/>
        <a:defRPr sz="1100">
          <a:solidFill>
            <a:schemeClr val="tx1"/>
          </a:solidFill>
          <a:latin typeface="+mn-lt"/>
          <a:ea typeface="+mn-ea"/>
        </a:defRPr>
      </a:lvl3pPr>
      <a:lvl4pPr marL="1708150" indent="-131763" algn="l" defTabSz="1050925" rtl="0" eaLnBrk="0" fontAlgn="base" hangingPunct="0">
        <a:spcBef>
          <a:spcPct val="20000"/>
        </a:spcBef>
        <a:spcAft>
          <a:spcPct val="0"/>
        </a:spcAft>
        <a:buClr>
          <a:srgbClr val="003399"/>
        </a:buClr>
        <a:buSzPct val="50000"/>
        <a:buFont typeface="Wingdings" pitchFamily="2" charset="2"/>
        <a:buChar char="n"/>
        <a:defRPr sz="1000">
          <a:solidFill>
            <a:schemeClr val="tx1"/>
          </a:solidFill>
          <a:latin typeface="+mn-lt"/>
          <a:ea typeface="+mn-ea"/>
        </a:defRPr>
      </a:lvl4pPr>
      <a:lvl5pPr marL="2235200" indent="-134938" algn="l" defTabSz="1050925" rtl="0" eaLnBrk="0" fontAlgn="base" hangingPunct="0">
        <a:spcBef>
          <a:spcPct val="20000"/>
        </a:spcBef>
        <a:spcAft>
          <a:spcPct val="0"/>
        </a:spcAft>
        <a:buClr>
          <a:srgbClr val="003399"/>
        </a:buClr>
        <a:buSzPct val="50000"/>
        <a:buFont typeface="Wingdings" pitchFamily="2" charset="2"/>
        <a:buChar char="n"/>
        <a:defRPr sz="900">
          <a:solidFill>
            <a:schemeClr val="tx1"/>
          </a:solidFill>
          <a:latin typeface="+mn-lt"/>
          <a:ea typeface="+mn-ea"/>
        </a:defRPr>
      </a:lvl5pPr>
      <a:lvl6pPr marL="2692400" indent="-134938" algn="l" defTabSz="1050925"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6pPr>
      <a:lvl7pPr marL="3149600" indent="-134938" algn="l" defTabSz="1050925"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7pPr>
      <a:lvl8pPr marL="3606800" indent="-134938" algn="l" defTabSz="1050925"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8pPr>
      <a:lvl9pPr marL="4064000" indent="-134938" algn="l" defTabSz="1050925" rtl="0" fontAlgn="base">
        <a:spcBef>
          <a:spcPct val="20000"/>
        </a:spcBef>
        <a:spcAft>
          <a:spcPct val="0"/>
        </a:spcAft>
        <a:buClr>
          <a:srgbClr val="003399"/>
        </a:buClr>
        <a:buSzPct val="50000"/>
        <a:buFont typeface="Wingdings" pitchFamily="2" charset="2"/>
        <a:buChar char="n"/>
        <a:defRPr sz="9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tags" Target="../tags/tag9.xml"/><Relationship Id="rId1" Type="http://schemas.openxmlformats.org/officeDocument/2006/relationships/tags" Target="../tags/tag8.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custDataLst>
              <p:tags r:id="rId1"/>
            </p:custDataLst>
          </p:nvPr>
        </p:nvSpPr>
        <p:spPr bwMode="auto">
          <a:xfrm>
            <a:off x="917923" y="4472993"/>
            <a:ext cx="9217024" cy="1512168"/>
          </a:xfrm>
          <a:prstGeom prst="rect">
            <a:avLst/>
          </a:prstGeom>
          <a:solidFill>
            <a:schemeClr val="bg1">
              <a:lumMod val="85000"/>
            </a:schemeClr>
          </a:solidFill>
          <a:ln>
            <a:noFill/>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rtlCol="0" anchor="t" anchorCtr="0" compatLnSpc="1">
            <a:prstTxWarp prst="textNoShape">
              <a:avLst/>
            </a:prstTxWarp>
            <a:spAutoFit/>
          </a:bodyPr>
          <a:lstStyle/>
          <a:p>
            <a:pPr>
              <a:spcBef>
                <a:spcPct val="50000"/>
              </a:spcBef>
            </a:pPr>
            <a:endParaRPr lang="zh-CN" altLang="en-US" smtClean="0">
              <a:solidFill>
                <a:srgbClr val="000000"/>
              </a:solidFill>
            </a:endParaRPr>
          </a:p>
        </p:txBody>
      </p:sp>
      <p:sp>
        <p:nvSpPr>
          <p:cNvPr id="2" name="标题 1"/>
          <p:cNvSpPr>
            <a:spLocks noGrp="1"/>
          </p:cNvSpPr>
          <p:nvPr>
            <p:ph type="ctrTitle"/>
          </p:nvPr>
        </p:nvSpPr>
        <p:spPr>
          <a:xfrm>
            <a:off x="1919235" y="1682080"/>
            <a:ext cx="6923314" cy="2506181"/>
          </a:xfrm>
        </p:spPr>
        <p:txBody>
          <a:bodyPr/>
          <a:lstStyle/>
          <a:p>
            <a:pPr>
              <a:lnSpc>
                <a:spcPct val="150000"/>
              </a:lnSpc>
            </a:pPr>
            <a:r>
              <a:rPr lang="zh-CN" altLang="en-US" sz="3600" dirty="0" smtClean="0">
                <a:solidFill>
                  <a:srgbClr val="003399"/>
                </a:solidFill>
                <a:latin typeface="华文楷体" panose="02010600040101010101" pitchFamily="2" charset="-122"/>
                <a:ea typeface="华文楷体" panose="02010600040101010101" pitchFamily="2" charset="-122"/>
              </a:rPr>
              <a:t>中电广通重大资产重组方案介绍</a:t>
            </a:r>
            <a:r>
              <a:rPr lang="en-US" altLang="zh-CN" sz="3600" dirty="0" smtClean="0">
                <a:solidFill>
                  <a:srgbClr val="003399"/>
                </a:solidFill>
                <a:latin typeface="华文楷体" panose="02010600040101010101" pitchFamily="2" charset="-122"/>
                <a:ea typeface="华文楷体" panose="02010600040101010101" pitchFamily="2" charset="-122"/>
              </a:rPr>
              <a:t/>
            </a:r>
            <a:br>
              <a:rPr lang="en-US" altLang="zh-CN" sz="3600" dirty="0" smtClean="0">
                <a:solidFill>
                  <a:srgbClr val="003399"/>
                </a:solidFill>
                <a:latin typeface="华文楷体" panose="02010600040101010101" pitchFamily="2" charset="-122"/>
                <a:ea typeface="华文楷体" panose="02010600040101010101" pitchFamily="2" charset="-122"/>
              </a:rPr>
            </a:br>
            <a:endParaRPr lang="zh-CN" altLang="en-US" sz="3600" b="0" dirty="0">
              <a:solidFill>
                <a:srgbClr val="003399"/>
              </a:solidFill>
              <a:latin typeface="华文楷体" panose="02010600040101010101" pitchFamily="2" charset="-122"/>
              <a:ea typeface="华文楷体" panose="02010600040101010101" pitchFamily="2" charset="-122"/>
            </a:endParaRPr>
          </a:p>
        </p:txBody>
      </p:sp>
      <p:sp>
        <p:nvSpPr>
          <p:cNvPr id="3" name="date"/>
          <p:cNvSpPr txBox="1">
            <a:spLocks noChangeArrowheads="1"/>
          </p:cNvSpPr>
          <p:nvPr/>
        </p:nvSpPr>
        <p:spPr bwMode="auto">
          <a:xfrm>
            <a:off x="4126894" y="5451108"/>
            <a:ext cx="2088374" cy="445393"/>
          </a:xfrm>
          <a:prstGeom prst="rect">
            <a:avLst/>
          </a:prstGeom>
          <a:noFill/>
          <a:ln w="9525">
            <a:noFill/>
            <a:prstDash val="dash"/>
            <a:miter lim="800000"/>
            <a:headEnd/>
            <a:tailEnd/>
          </a:ln>
        </p:spPr>
        <p:txBody>
          <a:bodyPr lIns="91382" tIns="45691" rIns="91382" bIns="45691" anchor="ctr"/>
          <a:lstStyle/>
          <a:p>
            <a:pPr algn="ctr" defTabSz="282575">
              <a:spcBef>
                <a:spcPct val="50000"/>
              </a:spcBef>
              <a:buFont typeface="Wingdings" pitchFamily="2" charset="2"/>
              <a:buNone/>
            </a:pPr>
            <a:r>
              <a:rPr lang="zh-CN" altLang="en-US" sz="1400" b="1" dirty="0" smtClean="0">
                <a:ea typeface="STKaiti" pitchFamily="2" charset="-122"/>
              </a:rPr>
              <a:t>二</a:t>
            </a:r>
            <a:r>
              <a:rPr lang="ru-RU" altLang="zh-CN" sz="1400" b="1" dirty="0">
                <a:ea typeface="STKaiti" pitchFamily="2" charset="-122"/>
              </a:rPr>
              <a:t>○</a:t>
            </a:r>
            <a:r>
              <a:rPr lang="zh-CN" altLang="en-US" sz="1400" b="1" dirty="0" smtClean="0">
                <a:ea typeface="STKaiti" pitchFamily="2" charset="-122"/>
              </a:rPr>
              <a:t>一六年十一月</a:t>
            </a:r>
            <a:endParaRPr lang="zh-CN" altLang="en-US" sz="1400" b="1" dirty="0">
              <a:ea typeface="STKaiti" pitchFamily="2" charset="-122"/>
            </a:endParaRPr>
          </a:p>
        </p:txBody>
      </p:sp>
      <p:sp>
        <p:nvSpPr>
          <p:cNvPr id="13" name="Line 29"/>
          <p:cNvSpPr>
            <a:spLocks noChangeShapeType="1"/>
          </p:cNvSpPr>
          <p:nvPr>
            <p:custDataLst>
              <p:tags r:id="rId2"/>
            </p:custDataLst>
          </p:nvPr>
        </p:nvSpPr>
        <p:spPr bwMode="auto">
          <a:xfrm flipV="1">
            <a:off x="917923" y="4326859"/>
            <a:ext cx="9217024" cy="7536"/>
          </a:xfrm>
          <a:prstGeom prst="line">
            <a:avLst/>
          </a:prstGeom>
          <a:noFill/>
          <a:ln w="19050">
            <a:solidFill>
              <a:schemeClr val="tx1"/>
            </a:solidFill>
            <a:round/>
            <a:headEnd/>
            <a:tailEnd/>
          </a:ln>
          <a:effectLst/>
        </p:spPr>
        <p:txBody>
          <a:bodyPr lIns="105118" tIns="52559" rIns="105118" bIns="52559" anchor="ctr"/>
          <a:lstStyle/>
          <a:p>
            <a:pPr>
              <a:spcBef>
                <a:spcPct val="50000"/>
              </a:spcBef>
              <a:defRPr/>
            </a:pPr>
            <a:endParaRPr lang="zh-CN" altLang="en-US">
              <a:solidFill>
                <a:srgbClr val="000000"/>
              </a:solidFill>
              <a:ea typeface="楷体_GB2312" pitchFamily="49" charset="-122"/>
            </a:endParaRPr>
          </a:p>
        </p:txBody>
      </p:sp>
      <p:pic>
        <p:nvPicPr>
          <p:cNvPr id="5" name="图片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3436422" y="4785092"/>
            <a:ext cx="3640779" cy="560636"/>
          </a:xfrm>
          <a:prstGeom prst="rect">
            <a:avLst/>
          </a:prstGeom>
        </p:spPr>
      </p:pic>
    </p:spTree>
    <p:extLst>
      <p:ext uri="{BB962C8B-B14F-4D97-AF65-F5344CB8AC3E}">
        <p14:creationId xmlns:p14="http://schemas.microsoft.com/office/powerpoint/2010/main" xmlns="" val="19649758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p:cNvSpPr>
            <a:spLocks noChangeArrowheads="1"/>
          </p:cNvSpPr>
          <p:nvPr/>
        </p:nvSpPr>
        <p:spPr bwMode="auto">
          <a:xfrm>
            <a:off x="1350666" y="3408886"/>
            <a:ext cx="7413175" cy="542924"/>
          </a:xfrm>
          <a:prstGeom prst="rect">
            <a:avLst/>
          </a:prstGeom>
          <a:noFill/>
          <a:ln w="9525">
            <a:noFill/>
            <a:miter lim="800000"/>
            <a:headEnd/>
            <a:tailEnd/>
          </a:ln>
        </p:spPr>
        <p:txBody>
          <a:bodyPr lIns="91391" tIns="45697" rIns="91391" bIns="45697" anchor="ctr"/>
          <a:lstStyle/>
          <a:p>
            <a:pPr algn="ctr" defTabSz="1050480">
              <a:defRPr/>
            </a:pPr>
            <a:r>
              <a:rPr lang="zh-CN" altLang="en-US" sz="4000" b="1" dirty="0">
                <a:latin typeface="Arial" pitchFamily="34" charset="0"/>
                <a:ea typeface="华文楷体" pitchFamily="2" charset="-122"/>
                <a:cs typeface="Arial" pitchFamily="34" charset="0"/>
              </a:rPr>
              <a:t>四、本次交易评估及作价情况</a:t>
            </a:r>
            <a:endParaRPr lang="zh-CN" altLang="en-US" sz="4000" b="1" dirty="0" smtClean="0">
              <a:latin typeface="Arial" pitchFamily="34" charset="0"/>
              <a:ea typeface="华文楷体" pitchFamily="2" charset="-122"/>
              <a:cs typeface="Arial" pitchFamily="34" charset="0"/>
            </a:endParaRPr>
          </a:p>
        </p:txBody>
      </p:sp>
      <p:sp>
        <p:nvSpPr>
          <p:cNvPr id="6" name="灯片编号占位符 3"/>
          <p:cNvSpPr>
            <a:spLocks noGrp="1"/>
          </p:cNvSpPr>
          <p:nvPr>
            <p:ph type="sldNum" sz="quarter" idx="12"/>
          </p:nvPr>
        </p:nvSpPr>
        <p:spPr>
          <a:xfrm>
            <a:off x="9271000" y="6840538"/>
            <a:ext cx="811213" cy="530225"/>
          </a:xfrm>
        </p:spPr>
        <p:txBody>
          <a:bodyPr/>
          <a:lstStyle/>
          <a:p>
            <a:pPr>
              <a:defRPr/>
            </a:pPr>
            <a:fld id="{3A327FB9-3936-4418-9E57-E3591914DEEB}" type="slidenum">
              <a:rPr lang="en-US" altLang="zh-CN" smtClean="0"/>
              <a:pPr>
                <a:defRPr/>
              </a:pPr>
              <a:t>9</a:t>
            </a:fld>
            <a:endParaRPr lang="en-US" altLang="zh-CN"/>
          </a:p>
        </p:txBody>
      </p:sp>
    </p:spTree>
    <p:extLst>
      <p:ext uri="{BB962C8B-B14F-4D97-AF65-F5344CB8AC3E}">
        <p14:creationId xmlns:p14="http://schemas.microsoft.com/office/powerpoint/2010/main" xmlns="" val="15075926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327FB9-3936-4418-9E57-E3591914DEEB}" type="slidenum">
              <a:rPr lang="en-US" altLang="zh-CN" smtClean="0">
                <a:latin typeface="+mj-lt"/>
                <a:ea typeface="华文楷体" panose="02010600040101010101" pitchFamily="2" charset="-122"/>
              </a:rPr>
              <a:pPr>
                <a:defRPr/>
              </a:pPr>
              <a:t>10</a:t>
            </a:fld>
            <a:endParaRPr lang="en-US" altLang="zh-CN">
              <a:latin typeface="+mj-lt"/>
              <a:ea typeface="华文楷体" panose="02010600040101010101" pitchFamily="2" charset="-122"/>
            </a:endParaRPr>
          </a:p>
        </p:txBody>
      </p:sp>
      <p:sp>
        <p:nvSpPr>
          <p:cNvPr id="55" name="标题 1"/>
          <p:cNvSpPr>
            <a:spLocks noGrp="1"/>
          </p:cNvSpPr>
          <p:nvPr>
            <p:ph type="title"/>
          </p:nvPr>
        </p:nvSpPr>
        <p:spPr>
          <a:xfrm>
            <a:off x="557213" y="609600"/>
            <a:ext cx="8162925" cy="431800"/>
          </a:xfrm>
        </p:spPr>
        <p:txBody>
          <a:bodyPr>
            <a:normAutofit fontScale="90000"/>
          </a:bodyPr>
          <a:lstStyle/>
          <a:p>
            <a:pPr>
              <a:defRPr/>
            </a:pPr>
            <a:r>
              <a:rPr lang="zh-CN" altLang="en-US" sz="2400" dirty="0">
                <a:solidFill>
                  <a:srgbClr val="002060"/>
                </a:solidFill>
                <a:ea typeface="华文楷体" panose="02010600040101010101" pitchFamily="2" charset="-122"/>
                <a:cs typeface="Times New Roman" pitchFamily="18" charset="0"/>
              </a:rPr>
              <a:t>四、本次交易评估及作价情况</a:t>
            </a:r>
            <a:endParaRPr lang="zh-CN" altLang="en-US" sz="2400" dirty="0" smtClean="0">
              <a:solidFill>
                <a:srgbClr val="002060"/>
              </a:solidFill>
              <a:ea typeface="华文楷体" panose="02010600040101010101" pitchFamily="2" charset="-122"/>
              <a:cs typeface="Times New Roman" pitchFamily="18" charset="0"/>
            </a:endParaRPr>
          </a:p>
        </p:txBody>
      </p:sp>
      <p:graphicFrame>
        <p:nvGraphicFramePr>
          <p:cNvPr id="30" name="Group 31"/>
          <p:cNvGraphicFramePr>
            <a:graphicFrameLocks noGrp="1"/>
          </p:cNvGraphicFramePr>
          <p:nvPr>
            <p:extLst>
              <p:ext uri="{D42A27DB-BD31-4B8C-83A1-F6EECF244321}">
                <p14:modId xmlns:p14="http://schemas.microsoft.com/office/powerpoint/2010/main" xmlns="" val="115472375"/>
              </p:ext>
            </p:extLst>
          </p:nvPr>
        </p:nvGraphicFramePr>
        <p:xfrm>
          <a:off x="557213" y="1344522"/>
          <a:ext cx="9593262" cy="3502456"/>
        </p:xfrm>
        <a:graphic>
          <a:graphicData uri="http://schemas.openxmlformats.org/drawingml/2006/table">
            <a:tbl>
              <a:tblPr/>
              <a:tblGrid>
                <a:gridCol w="1281635"/>
                <a:gridCol w="8311627"/>
              </a:tblGrid>
              <a:tr h="1044014">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置出资产</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以</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2016</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月</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31</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日为评估基准日，以资产基础法评估结果作为本次预估</a:t>
                      </a:r>
                      <a:r>
                        <a:rPr kumimoji="0" lang="zh-CN" altLang="en-US" sz="1400" b="0" i="0" u="none" strike="noStrike" cap="none" normalizeH="0" baseline="0" smtClean="0">
                          <a:ln>
                            <a:noFill/>
                          </a:ln>
                          <a:solidFill>
                            <a:schemeClr val="tx1"/>
                          </a:solidFill>
                          <a:effectLst/>
                          <a:latin typeface="Arial" panose="020B0604020202020204" pitchFamily="34" charset="0"/>
                          <a:ea typeface="华文楷体" panose="02010600040101010101" pitchFamily="2" charset="-122"/>
                        </a:rPr>
                        <a:t>结论</a:t>
                      </a:r>
                      <a:r>
                        <a:rPr kumimoji="0" lang="zh-CN" altLang="en-US" sz="1400" b="0" i="0" u="none" strike="noStrike" cap="none" normalizeH="0" baseline="0" smtClean="0">
                          <a:ln>
                            <a:noFill/>
                          </a:ln>
                          <a:solidFill>
                            <a:schemeClr val="tx1"/>
                          </a:solidFill>
                          <a:effectLst/>
                          <a:latin typeface="Arial" panose="020B0604020202020204" pitchFamily="34" charset="0"/>
                          <a:ea typeface="华文楷体" panose="02010600040101010101" pitchFamily="2" charset="-122"/>
                        </a:rPr>
                        <a:t>，其中</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，中电智能卡</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58.14%</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股权采用收益法作为预估结论，中电财务</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13.71%</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股权采用市场法作为预估结论</a:t>
                      </a:r>
                      <a:endPar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中电广通置出资产的净资产账面价值为</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34,359.79</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万元，预估值为</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73,071.03</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万元，预估增值为</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38,711.24</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万元，预估增值率为</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112.66%</a:t>
                      </a:r>
                      <a:endPar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721122">
                <a:tc>
                  <a:txBody>
                    <a:bodyPr/>
                    <a:lstStyle>
                      <a:lvl1pPr>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长城电子</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marL="95250" indent="-95250">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以</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2016</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月</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31</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日为评估基准日，长城电子以收益法评估结果作为本次预估结论，净资产账面价值为</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36,013.41</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万元，预估值</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106,047.79</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万元，预估增值</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70,034.38</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万元，预估增值率为</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194.47%</a:t>
                      </a:r>
                      <a:endPar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72112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赛思科</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以</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2016</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月</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31</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日为评估基准日，赛思科以资产基础法评估结果作为本次预估结论，净资产账面价值为</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15,372.76</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万元，预估值</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35,389.52</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万元，预估增值</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20,016.76</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万元，预估增值率为</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130.21%</a:t>
                      </a:r>
                      <a:endPar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721122">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最终交易作价</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根据预估结果，本次重组拟置出资产作价</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73,071.03</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a:t>
                      </a:r>
                      <a:endPar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根据预估结果，拟置入资产的作价</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116,643.41</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8" name="矩形 7"/>
          <p:cNvSpPr/>
          <p:nvPr/>
        </p:nvSpPr>
        <p:spPr>
          <a:xfrm>
            <a:off x="4355249" y="4904335"/>
            <a:ext cx="2800767" cy="276999"/>
          </a:xfrm>
          <a:prstGeom prst="rect">
            <a:avLst/>
          </a:prstGeom>
        </p:spPr>
        <p:txBody>
          <a:bodyPr wrap="none">
            <a:spAutoFit/>
          </a:bodyPr>
          <a:lstStyle/>
          <a:p>
            <a:r>
              <a:rPr lang="zh-CN" altLang="en-US" sz="1200" kern="100" dirty="0">
                <a:latin typeface="华文楷体" panose="02010600040101010101" pitchFamily="2" charset="-122"/>
                <a:ea typeface="华文楷体" panose="02010600040101010101" pitchFamily="2" charset="-122"/>
                <a:cs typeface="Times New Roman" panose="02020603050405020304" pitchFamily="18" charset="0"/>
              </a:rPr>
              <a:t>表</a:t>
            </a:r>
            <a:r>
              <a:rPr lang="zh-CN" altLang="en-US" sz="1200" kern="100" dirty="0" smtClean="0">
                <a:latin typeface="华文楷体" panose="02010600040101010101" pitchFamily="2" charset="-122"/>
                <a:ea typeface="华文楷体" panose="02010600040101010101" pitchFamily="2" charset="-122"/>
                <a:cs typeface="Times New Roman" panose="02020603050405020304" pitchFamily="18" charset="0"/>
              </a:rPr>
              <a:t>：置入资产预估情况（单位：万元）</a:t>
            </a:r>
            <a:endParaRPr lang="zh-CN" altLang="en-US" sz="1200" dirty="0">
              <a:latin typeface="华文楷体" panose="02010600040101010101" pitchFamily="2" charset="-122"/>
              <a:ea typeface="华文楷体" panose="02010600040101010101" pitchFamily="2" charset="-122"/>
            </a:endParaRPr>
          </a:p>
        </p:txBody>
      </p:sp>
      <p:graphicFrame>
        <p:nvGraphicFramePr>
          <p:cNvPr id="6" name="表格 5"/>
          <p:cNvGraphicFramePr>
            <a:graphicFrameLocks noGrp="1"/>
          </p:cNvGraphicFramePr>
          <p:nvPr>
            <p:extLst>
              <p:ext uri="{D42A27DB-BD31-4B8C-83A1-F6EECF244321}">
                <p14:modId xmlns:p14="http://schemas.microsoft.com/office/powerpoint/2010/main" xmlns="" val="738802664"/>
              </p:ext>
            </p:extLst>
          </p:nvPr>
        </p:nvGraphicFramePr>
        <p:xfrm>
          <a:off x="557213" y="5240338"/>
          <a:ext cx="9650410" cy="1381525"/>
        </p:xfrm>
        <a:graphic>
          <a:graphicData uri="http://schemas.openxmlformats.org/drawingml/2006/table">
            <a:tbl>
              <a:tblPr firstRow="1" firstCol="1" bandRow="1">
                <a:tableStyleId>{5940675A-B579-460E-94D1-54222C63F5DA}</a:tableStyleId>
              </a:tblPr>
              <a:tblGrid>
                <a:gridCol w="548106"/>
                <a:gridCol w="1215850"/>
                <a:gridCol w="1314409"/>
                <a:gridCol w="1314409"/>
                <a:gridCol w="1314409"/>
                <a:gridCol w="1314409"/>
                <a:gridCol w="1314409"/>
                <a:gridCol w="1314409"/>
              </a:tblGrid>
              <a:tr h="276305">
                <a:tc rowSpan="2" gridSpan="2">
                  <a:txBody>
                    <a:bodyPr/>
                    <a:lstStyle/>
                    <a:p>
                      <a:pPr algn="ctr">
                        <a:spcAft>
                          <a:spcPts val="0"/>
                        </a:spcAft>
                      </a:pPr>
                      <a:r>
                        <a:rPr lang="zh-CN" sz="1400" kern="0" dirty="0">
                          <a:effectLst/>
                          <a:latin typeface="+mn-lt"/>
                          <a:ea typeface="华文楷体" panose="02010600040101010101" pitchFamily="2" charset="-122"/>
                          <a:cs typeface="Times New Roman" panose="02020603050405020304" pitchFamily="18" charset="0"/>
                        </a:rPr>
                        <a:t>标的公司</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rowSpan="2" hMerge="1">
                  <a:txBody>
                    <a:bodyPr/>
                    <a:lstStyle/>
                    <a:p>
                      <a:endParaRPr lang="zh-CN" altLang="en-US"/>
                    </a:p>
                  </a:txBody>
                  <a:tcPr/>
                </a:tc>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账面价值</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评估价值</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评估增值</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增值率</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收购比例</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交易作价</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r>
              <a:tr h="276305">
                <a:tc gridSpan="2" vMerge="1">
                  <a:txBody>
                    <a:bodyPr/>
                    <a:lstStyle/>
                    <a:p>
                      <a:endParaRPr lang="zh-CN" altLang="en-US"/>
                    </a:p>
                  </a:txBody>
                  <a:tcPr/>
                </a:tc>
                <a:tc hMerge="1" vMerge="1">
                  <a:txBody>
                    <a:bodyPr/>
                    <a:lstStyle/>
                    <a:p>
                      <a:endParaRPr lang="zh-CN" altLang="en-US"/>
                    </a:p>
                  </a:txBody>
                  <a:tcPr/>
                </a:tc>
                <a:tc>
                  <a:txBody>
                    <a:bodyPr/>
                    <a:lstStyle/>
                    <a:p>
                      <a:pPr algn="ctr">
                        <a:spcAft>
                          <a:spcPts val="0"/>
                        </a:spcAft>
                      </a:pPr>
                      <a:r>
                        <a:rPr lang="en-US" sz="1400" kern="0">
                          <a:effectLst/>
                          <a:latin typeface="+mn-lt"/>
                          <a:ea typeface="华文楷体" panose="02010600040101010101" pitchFamily="2" charset="-122"/>
                          <a:cs typeface="Times New Roman" panose="02020603050405020304" pitchFamily="18" charset="0"/>
                        </a:rPr>
                        <a:t>A</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400" kern="0" dirty="0">
                          <a:effectLst/>
                          <a:latin typeface="+mn-lt"/>
                          <a:ea typeface="华文楷体" panose="02010600040101010101" pitchFamily="2" charset="-122"/>
                          <a:cs typeface="Times New Roman" panose="02020603050405020304" pitchFamily="18" charset="0"/>
                        </a:rPr>
                        <a:t>B</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400" kern="0">
                          <a:effectLst/>
                          <a:latin typeface="+mn-lt"/>
                          <a:ea typeface="华文楷体" panose="02010600040101010101" pitchFamily="2" charset="-122"/>
                          <a:cs typeface="Times New Roman" panose="02020603050405020304" pitchFamily="18" charset="0"/>
                        </a:rPr>
                        <a:t>C=B-A</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400" kern="0">
                          <a:effectLst/>
                          <a:latin typeface="+mn-lt"/>
                          <a:ea typeface="华文楷体" panose="02010600040101010101" pitchFamily="2" charset="-122"/>
                          <a:cs typeface="Times New Roman" panose="02020603050405020304" pitchFamily="18" charset="0"/>
                        </a:rPr>
                        <a:t>D=C/A</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400" kern="0">
                          <a:effectLst/>
                          <a:latin typeface="+mn-lt"/>
                          <a:ea typeface="华文楷体" panose="02010600040101010101" pitchFamily="2" charset="-122"/>
                          <a:cs typeface="Times New Roman" panose="02020603050405020304" pitchFamily="18" charset="0"/>
                        </a:rPr>
                        <a:t>E</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en-US" sz="1400" kern="0">
                          <a:effectLst/>
                          <a:latin typeface="+mn-lt"/>
                          <a:ea typeface="华文楷体" panose="02010600040101010101" pitchFamily="2" charset="-122"/>
                          <a:cs typeface="Times New Roman" panose="02020603050405020304" pitchFamily="18" charset="0"/>
                        </a:rPr>
                        <a:t>F=B*E</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r>
              <a:tr h="276305">
                <a:tc>
                  <a:txBody>
                    <a:bodyPr/>
                    <a:lstStyle/>
                    <a:p>
                      <a:pPr algn="ctr">
                        <a:spcAft>
                          <a:spcPts val="0"/>
                        </a:spcAft>
                      </a:pPr>
                      <a:r>
                        <a:rPr lang="en-US" sz="1400" kern="0" dirty="0">
                          <a:effectLst/>
                          <a:latin typeface="+mn-lt"/>
                          <a:ea typeface="华文楷体" panose="02010600040101010101" pitchFamily="2" charset="-122"/>
                          <a:cs typeface="Times New Roman" panose="02020603050405020304" pitchFamily="18" charset="0"/>
                        </a:rPr>
                        <a:t>1</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400" kern="0" dirty="0">
                          <a:effectLst/>
                          <a:latin typeface="+mn-lt"/>
                          <a:ea typeface="华文楷体" panose="02010600040101010101" pitchFamily="2" charset="-122"/>
                          <a:cs typeface="Times New Roman" panose="02020603050405020304" pitchFamily="18" charset="0"/>
                        </a:rPr>
                        <a:t>长城电子</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36,013.41</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106,047.79</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70,034.38</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194.47%</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100.00%</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106,047.79</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r>
              <a:tr h="276305">
                <a:tc>
                  <a:txBody>
                    <a:bodyPr/>
                    <a:lstStyle/>
                    <a:p>
                      <a:pPr algn="ctr">
                        <a:spcAft>
                          <a:spcPts val="0"/>
                        </a:spcAft>
                      </a:pPr>
                      <a:r>
                        <a:rPr lang="en-US" sz="1400" kern="0">
                          <a:effectLst/>
                          <a:latin typeface="+mn-lt"/>
                          <a:ea typeface="华文楷体" panose="02010600040101010101" pitchFamily="2" charset="-122"/>
                          <a:cs typeface="Times New Roman" panose="02020603050405020304" pitchFamily="18" charset="0"/>
                        </a:rPr>
                        <a:t>2</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400" kern="0" dirty="0">
                          <a:effectLst/>
                          <a:latin typeface="+mn-lt"/>
                          <a:ea typeface="华文楷体" panose="02010600040101010101" pitchFamily="2" charset="-122"/>
                          <a:cs typeface="Times New Roman" panose="02020603050405020304" pitchFamily="18" charset="0"/>
                        </a:rPr>
                        <a:t>赛思科</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15,372.76</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35,389.52</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20,016.76</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130.21%</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29.94%</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10,595.62</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r>
              <a:tr h="276305">
                <a:tc gridSpan="2">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合计</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hMerge="1">
                  <a:txBody>
                    <a:bodyPr/>
                    <a:lstStyle/>
                    <a:p>
                      <a:endParaRPr lang="zh-CN" altLang="en-US"/>
                    </a:p>
                  </a:txBody>
                  <a:tcPr/>
                </a:tc>
                <a:tc>
                  <a:txBody>
                    <a:bodyPr/>
                    <a:lstStyle/>
                    <a:p>
                      <a:pPr algn="r">
                        <a:spcAft>
                          <a:spcPts val="0"/>
                        </a:spcAft>
                      </a:pPr>
                      <a:r>
                        <a:rPr lang="en-US" sz="1400" kern="0" dirty="0">
                          <a:effectLst/>
                          <a:latin typeface="+mn-lt"/>
                          <a:ea typeface="华文楷体" panose="02010600040101010101" pitchFamily="2" charset="-122"/>
                          <a:cs typeface="Times New Roman" panose="02020603050405020304" pitchFamily="18" charset="0"/>
                        </a:rPr>
                        <a:t>-</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dirty="0">
                          <a:effectLst/>
                          <a:latin typeface="+mn-lt"/>
                          <a:ea typeface="华文楷体" panose="02010600040101010101" pitchFamily="2" charset="-122"/>
                          <a:cs typeface="Times New Roman" panose="02020603050405020304" pitchFamily="18" charset="0"/>
                        </a:rPr>
                        <a:t>-</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dirty="0">
                          <a:effectLst/>
                          <a:latin typeface="+mn-lt"/>
                          <a:ea typeface="华文楷体" panose="02010600040101010101" pitchFamily="2" charset="-122"/>
                          <a:cs typeface="Times New Roman" panose="02020603050405020304" pitchFamily="18" charset="0"/>
                        </a:rPr>
                        <a:t>-</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dirty="0">
                          <a:effectLst/>
                          <a:latin typeface="+mn-lt"/>
                          <a:ea typeface="华文楷体" panose="02010600040101010101" pitchFamily="2" charset="-122"/>
                          <a:cs typeface="Times New Roman" panose="02020603050405020304" pitchFamily="18" charset="0"/>
                        </a:rPr>
                        <a:t>-</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dirty="0">
                          <a:effectLst/>
                          <a:latin typeface="+mn-lt"/>
                          <a:ea typeface="华文楷体" panose="02010600040101010101" pitchFamily="2" charset="-122"/>
                          <a:cs typeface="Times New Roman" panose="02020603050405020304" pitchFamily="18" charset="0"/>
                        </a:rPr>
                        <a:t>-</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dirty="0">
                          <a:effectLst/>
                          <a:latin typeface="+mn-lt"/>
                          <a:ea typeface="华文楷体" panose="02010600040101010101" pitchFamily="2" charset="-122"/>
                          <a:cs typeface="Times New Roman" panose="02020603050405020304" pitchFamily="18" charset="0"/>
                        </a:rPr>
                        <a:t>116,643.41</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xmlns="" val="22550661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p:cNvSpPr>
            <a:spLocks noChangeArrowheads="1"/>
          </p:cNvSpPr>
          <p:nvPr/>
        </p:nvSpPr>
        <p:spPr bwMode="auto">
          <a:xfrm>
            <a:off x="1350666" y="3408886"/>
            <a:ext cx="7413175" cy="542924"/>
          </a:xfrm>
          <a:prstGeom prst="rect">
            <a:avLst/>
          </a:prstGeom>
          <a:noFill/>
          <a:ln w="9525">
            <a:noFill/>
            <a:miter lim="800000"/>
            <a:headEnd/>
            <a:tailEnd/>
          </a:ln>
        </p:spPr>
        <p:txBody>
          <a:bodyPr lIns="91391" tIns="45697" rIns="91391" bIns="45697" anchor="ctr"/>
          <a:lstStyle/>
          <a:p>
            <a:pPr algn="ctr" defTabSz="1050480">
              <a:defRPr/>
            </a:pPr>
            <a:r>
              <a:rPr lang="zh-CN" altLang="en-US" sz="4000" b="1" dirty="0">
                <a:latin typeface="Arial" pitchFamily="34" charset="0"/>
                <a:ea typeface="华文楷体" pitchFamily="2" charset="-122"/>
                <a:cs typeface="Arial" pitchFamily="34" charset="0"/>
              </a:rPr>
              <a:t>五、本次发行股份情况</a:t>
            </a:r>
            <a:endParaRPr lang="zh-CN" altLang="en-US" sz="4000" b="1" dirty="0" smtClean="0">
              <a:latin typeface="Arial" pitchFamily="34" charset="0"/>
              <a:ea typeface="华文楷体" pitchFamily="2" charset="-122"/>
              <a:cs typeface="Arial" pitchFamily="34" charset="0"/>
            </a:endParaRPr>
          </a:p>
        </p:txBody>
      </p:sp>
      <p:sp>
        <p:nvSpPr>
          <p:cNvPr id="6" name="灯片编号占位符 3"/>
          <p:cNvSpPr>
            <a:spLocks noGrp="1"/>
          </p:cNvSpPr>
          <p:nvPr>
            <p:ph type="sldNum" sz="quarter" idx="12"/>
          </p:nvPr>
        </p:nvSpPr>
        <p:spPr>
          <a:xfrm>
            <a:off x="9271000" y="6840538"/>
            <a:ext cx="811213" cy="530225"/>
          </a:xfrm>
        </p:spPr>
        <p:txBody>
          <a:bodyPr/>
          <a:lstStyle/>
          <a:p>
            <a:pPr>
              <a:defRPr/>
            </a:pPr>
            <a:fld id="{3A327FB9-3936-4418-9E57-E3591914DEEB}" type="slidenum">
              <a:rPr lang="en-US" altLang="zh-CN" smtClean="0"/>
              <a:pPr>
                <a:defRPr/>
              </a:pPr>
              <a:t>11</a:t>
            </a:fld>
            <a:endParaRPr lang="en-US" altLang="zh-CN"/>
          </a:p>
        </p:txBody>
      </p:sp>
    </p:spTree>
    <p:extLst>
      <p:ext uri="{BB962C8B-B14F-4D97-AF65-F5344CB8AC3E}">
        <p14:creationId xmlns:p14="http://schemas.microsoft.com/office/powerpoint/2010/main" xmlns="" val="35309924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327FB9-3936-4418-9E57-E3591914DEEB}" type="slidenum">
              <a:rPr lang="en-US" altLang="zh-CN" smtClean="0">
                <a:latin typeface="+mj-lt"/>
                <a:ea typeface="华文楷体" panose="02010600040101010101" pitchFamily="2" charset="-122"/>
              </a:rPr>
              <a:pPr>
                <a:defRPr/>
              </a:pPr>
              <a:t>12</a:t>
            </a:fld>
            <a:endParaRPr lang="en-US" altLang="zh-CN">
              <a:latin typeface="+mj-lt"/>
              <a:ea typeface="华文楷体" panose="02010600040101010101" pitchFamily="2" charset="-122"/>
            </a:endParaRPr>
          </a:p>
        </p:txBody>
      </p:sp>
      <p:sp>
        <p:nvSpPr>
          <p:cNvPr id="55" name="标题 1"/>
          <p:cNvSpPr>
            <a:spLocks noGrp="1"/>
          </p:cNvSpPr>
          <p:nvPr>
            <p:ph type="title"/>
          </p:nvPr>
        </p:nvSpPr>
        <p:spPr>
          <a:xfrm>
            <a:off x="557213" y="609600"/>
            <a:ext cx="8162925" cy="431800"/>
          </a:xfrm>
        </p:spPr>
        <p:txBody>
          <a:bodyPr>
            <a:normAutofit fontScale="90000"/>
          </a:bodyPr>
          <a:lstStyle/>
          <a:p>
            <a:pPr>
              <a:defRPr/>
            </a:pPr>
            <a:r>
              <a:rPr lang="zh-CN" altLang="en-US" sz="2400" dirty="0">
                <a:solidFill>
                  <a:srgbClr val="002060"/>
                </a:solidFill>
                <a:ea typeface="华文楷体" panose="02010600040101010101" pitchFamily="2" charset="-122"/>
                <a:cs typeface="Times New Roman" pitchFamily="18" charset="0"/>
              </a:rPr>
              <a:t>五、本次发行股份情况</a:t>
            </a:r>
            <a:endParaRPr lang="zh-CN" altLang="en-US" sz="2400" dirty="0" smtClean="0">
              <a:solidFill>
                <a:srgbClr val="002060"/>
              </a:solidFill>
              <a:ea typeface="华文楷体" panose="02010600040101010101" pitchFamily="2" charset="-122"/>
              <a:cs typeface="Times New Roman" pitchFamily="18" charset="0"/>
            </a:endParaRPr>
          </a:p>
        </p:txBody>
      </p:sp>
      <p:graphicFrame>
        <p:nvGraphicFramePr>
          <p:cNvPr id="30" name="Group 31"/>
          <p:cNvGraphicFramePr>
            <a:graphicFrameLocks noGrp="1"/>
          </p:cNvGraphicFramePr>
          <p:nvPr>
            <p:extLst>
              <p:ext uri="{D42A27DB-BD31-4B8C-83A1-F6EECF244321}">
                <p14:modId xmlns:p14="http://schemas.microsoft.com/office/powerpoint/2010/main" xmlns="" val="2363215169"/>
              </p:ext>
            </p:extLst>
          </p:nvPr>
        </p:nvGraphicFramePr>
        <p:xfrm>
          <a:off x="557213" y="1344521"/>
          <a:ext cx="9593262" cy="2343223"/>
        </p:xfrm>
        <a:graphic>
          <a:graphicData uri="http://schemas.openxmlformats.org/drawingml/2006/table">
            <a:tbl>
              <a:tblPr/>
              <a:tblGrid>
                <a:gridCol w="1281635"/>
                <a:gridCol w="8311627"/>
              </a:tblGrid>
              <a:tr h="1185789">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发行价格</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本次发行股份购买资产发行价格确定为董事会决议公告日前</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120</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个交易日股票交易均价的</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90%</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，即</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16.12</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元</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1157434">
                <a:tc>
                  <a:txBody>
                    <a:bodyPr/>
                    <a:lstStyle>
                      <a:lvl1pPr>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发行股份数量</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marL="95250" indent="-95250">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按照本次交易注入资产的交易价格</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116,643.41</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万元以及</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16.12</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元</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股的发行价格测算，本次交易拟发行股份购买资产部分发行数量为</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72,359,435</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a:t>
                      </a:r>
                      <a:endPar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其中，向中船重工集团发行</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65,786,470</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股，向军民融合基金发行</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6,572,965</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8" name="矩形 7"/>
          <p:cNvSpPr/>
          <p:nvPr/>
        </p:nvSpPr>
        <p:spPr>
          <a:xfrm>
            <a:off x="4343254" y="3969840"/>
            <a:ext cx="1723549" cy="276999"/>
          </a:xfrm>
          <a:prstGeom prst="rect">
            <a:avLst/>
          </a:prstGeom>
        </p:spPr>
        <p:txBody>
          <a:bodyPr wrap="none">
            <a:spAutoFit/>
          </a:bodyPr>
          <a:lstStyle/>
          <a:p>
            <a:r>
              <a:rPr lang="zh-CN" altLang="en-US" sz="1200" kern="100" dirty="0">
                <a:latin typeface="华文楷体" panose="02010600040101010101" pitchFamily="2" charset="-122"/>
                <a:ea typeface="华文楷体" panose="02010600040101010101" pitchFamily="2" charset="-122"/>
                <a:cs typeface="Times New Roman" panose="02020603050405020304" pitchFamily="18" charset="0"/>
              </a:rPr>
              <a:t>表</a:t>
            </a:r>
            <a:r>
              <a:rPr lang="zh-CN" altLang="en-US" sz="1200" kern="100" dirty="0" smtClean="0">
                <a:latin typeface="华文楷体" panose="02010600040101010101" pitchFamily="2" charset="-122"/>
                <a:ea typeface="华文楷体" panose="02010600040101010101" pitchFamily="2" charset="-122"/>
                <a:cs typeface="Times New Roman" panose="02020603050405020304" pitchFamily="18" charset="0"/>
              </a:rPr>
              <a:t>：交易前后股权结构</a:t>
            </a:r>
            <a:endParaRPr lang="zh-CN" altLang="en-US" sz="1200" dirty="0">
              <a:latin typeface="华文楷体" panose="02010600040101010101" pitchFamily="2" charset="-122"/>
              <a:ea typeface="华文楷体" panose="02010600040101010101" pitchFamily="2" charset="-122"/>
            </a:endParaRPr>
          </a:p>
        </p:txBody>
      </p:sp>
      <p:graphicFrame>
        <p:nvGraphicFramePr>
          <p:cNvPr id="2" name="表格 1"/>
          <p:cNvGraphicFramePr>
            <a:graphicFrameLocks noGrp="1"/>
          </p:cNvGraphicFramePr>
          <p:nvPr>
            <p:extLst>
              <p:ext uri="{D42A27DB-BD31-4B8C-83A1-F6EECF244321}">
                <p14:modId xmlns:p14="http://schemas.microsoft.com/office/powerpoint/2010/main" xmlns="" val="3400996660"/>
              </p:ext>
            </p:extLst>
          </p:nvPr>
        </p:nvGraphicFramePr>
        <p:xfrm>
          <a:off x="557213" y="4439966"/>
          <a:ext cx="9650412" cy="2161800"/>
        </p:xfrm>
        <a:graphic>
          <a:graphicData uri="http://schemas.openxmlformats.org/drawingml/2006/table">
            <a:tbl>
              <a:tblPr firstRow="1" firstCol="1" bandRow="1">
                <a:tableStyleId>{5940675A-B579-460E-94D1-54222C63F5DA}</a:tableStyleId>
              </a:tblPr>
              <a:tblGrid>
                <a:gridCol w="2333470"/>
                <a:gridCol w="1829718"/>
                <a:gridCol w="1829718"/>
                <a:gridCol w="1829718"/>
                <a:gridCol w="1827788"/>
              </a:tblGrid>
              <a:tr h="360300">
                <a:tc rowSpan="2">
                  <a:txBody>
                    <a:bodyPr/>
                    <a:lstStyle/>
                    <a:p>
                      <a:pPr algn="ctr">
                        <a:spcAft>
                          <a:spcPts val="0"/>
                        </a:spcAft>
                      </a:pPr>
                      <a:r>
                        <a:rPr lang="zh-CN" sz="1400" kern="0" dirty="0">
                          <a:effectLst/>
                          <a:latin typeface="+mn-lt"/>
                          <a:ea typeface="华文楷体" panose="02010600040101010101" pitchFamily="2" charset="-122"/>
                          <a:cs typeface="Times New Roman" panose="02020603050405020304" pitchFamily="18" charset="0"/>
                        </a:rPr>
                        <a:t>股东</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gridSpan="2">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本次交易前</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hMerge="1">
                  <a:txBody>
                    <a:bodyPr/>
                    <a:lstStyle/>
                    <a:p>
                      <a:endParaRPr lang="zh-CN" altLang="en-US"/>
                    </a:p>
                  </a:txBody>
                  <a:tcPr/>
                </a:tc>
                <a:tc gridSpan="2">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本次交易后</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hMerge="1">
                  <a:txBody>
                    <a:bodyPr/>
                    <a:lstStyle/>
                    <a:p>
                      <a:endParaRPr lang="zh-CN" altLang="en-US"/>
                    </a:p>
                  </a:txBody>
                  <a:tcPr/>
                </a:tc>
              </a:tr>
              <a:tr h="360300">
                <a:tc vMerge="1">
                  <a:txBody>
                    <a:bodyPr/>
                    <a:lstStyle/>
                    <a:p>
                      <a:endParaRPr lang="zh-CN" altLang="en-US"/>
                    </a:p>
                  </a:txBody>
                  <a:tcPr/>
                </a:tc>
                <a:tc>
                  <a:txBody>
                    <a:bodyPr/>
                    <a:lstStyle/>
                    <a:p>
                      <a:pPr algn="ctr">
                        <a:spcAft>
                          <a:spcPts val="0"/>
                        </a:spcAft>
                      </a:pPr>
                      <a:r>
                        <a:rPr lang="zh-CN" sz="1400" kern="0" dirty="0">
                          <a:effectLst/>
                          <a:latin typeface="+mn-lt"/>
                          <a:ea typeface="华文楷体" panose="02010600040101010101" pitchFamily="2" charset="-122"/>
                          <a:cs typeface="Times New Roman" panose="02020603050405020304" pitchFamily="18" charset="0"/>
                        </a:rPr>
                        <a:t>持股数量（股）</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持股比例</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持股数量（股）</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持股比例</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r>
              <a:tr h="360300">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中船重工集团</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176,314,950</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53.47%</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242,101,420</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60.21%</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r>
              <a:tr h="360300">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军民融合基金</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6,572,965</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1.63%</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r>
              <a:tr h="360300">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原公众股东</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153,412,034</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46.53%</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153,412,034</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38.15%</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r>
              <a:tr h="360300">
                <a:tc>
                  <a:txBody>
                    <a:bodyPr/>
                    <a:lstStyle/>
                    <a:p>
                      <a:pPr algn="ctr">
                        <a:spcAft>
                          <a:spcPts val="0"/>
                        </a:spcAft>
                      </a:pPr>
                      <a:r>
                        <a:rPr lang="zh-CN" sz="1400" kern="0">
                          <a:effectLst/>
                          <a:latin typeface="+mn-lt"/>
                          <a:ea typeface="华文楷体" panose="02010600040101010101" pitchFamily="2" charset="-122"/>
                          <a:cs typeface="Times New Roman" panose="02020603050405020304" pitchFamily="18" charset="0"/>
                        </a:rPr>
                        <a:t>合计</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329,726,984</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100.00%</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a:effectLst/>
                          <a:latin typeface="+mn-lt"/>
                          <a:ea typeface="华文楷体" panose="02010600040101010101" pitchFamily="2" charset="-122"/>
                          <a:cs typeface="Times New Roman" panose="02020603050405020304" pitchFamily="18" charset="0"/>
                        </a:rPr>
                        <a:t>402,086,419</a:t>
                      </a:r>
                      <a:endParaRPr lang="zh-CN" sz="1800" kern="100">
                        <a:effectLst/>
                        <a:latin typeface="+mn-lt"/>
                        <a:ea typeface="华文楷体" panose="02010600040101010101" pitchFamily="2" charset="-122"/>
                        <a:cs typeface="Times New Roman" panose="02020603050405020304" pitchFamily="18" charset="0"/>
                      </a:endParaRPr>
                    </a:p>
                  </a:txBody>
                  <a:tcPr marL="68580" marR="68580" marT="0" marB="0" anchor="ctr"/>
                </a:tc>
                <a:tc>
                  <a:txBody>
                    <a:bodyPr/>
                    <a:lstStyle/>
                    <a:p>
                      <a:pPr algn="r">
                        <a:spcAft>
                          <a:spcPts val="0"/>
                        </a:spcAft>
                      </a:pPr>
                      <a:r>
                        <a:rPr lang="en-US" sz="1400" kern="0" dirty="0">
                          <a:effectLst/>
                          <a:latin typeface="+mn-lt"/>
                          <a:ea typeface="华文楷体" panose="02010600040101010101" pitchFamily="2" charset="-122"/>
                          <a:cs typeface="Times New Roman" panose="02020603050405020304" pitchFamily="18" charset="0"/>
                        </a:rPr>
                        <a:t>100.00%</a:t>
                      </a:r>
                      <a:endParaRPr lang="zh-CN" sz="1800" kern="100" dirty="0">
                        <a:effectLst/>
                        <a:latin typeface="+mn-lt"/>
                        <a:ea typeface="华文楷体" panose="02010600040101010101" pitchFamily="2" charset="-122"/>
                        <a:cs typeface="Times New Roman" panose="02020603050405020304" pitchFamily="18" charset="0"/>
                      </a:endParaRPr>
                    </a:p>
                  </a:txBody>
                  <a:tcPr marL="68580" marR="68580" marT="0" marB="0" anchor="ctr"/>
                </a:tc>
              </a:tr>
            </a:tbl>
          </a:graphicData>
        </a:graphic>
      </p:graphicFrame>
    </p:spTree>
    <p:extLst>
      <p:ext uri="{BB962C8B-B14F-4D97-AF65-F5344CB8AC3E}">
        <p14:creationId xmlns:p14="http://schemas.microsoft.com/office/powerpoint/2010/main" xmlns="" val="5698202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p:cNvSpPr>
            <a:spLocks noChangeArrowheads="1"/>
          </p:cNvSpPr>
          <p:nvPr/>
        </p:nvSpPr>
        <p:spPr bwMode="auto">
          <a:xfrm>
            <a:off x="1220081" y="3519417"/>
            <a:ext cx="8456525" cy="542924"/>
          </a:xfrm>
          <a:prstGeom prst="rect">
            <a:avLst/>
          </a:prstGeom>
          <a:noFill/>
          <a:ln w="9525">
            <a:noFill/>
            <a:miter lim="800000"/>
            <a:headEnd/>
            <a:tailEnd/>
          </a:ln>
        </p:spPr>
        <p:txBody>
          <a:bodyPr lIns="91391" tIns="45697" rIns="91391" bIns="45697" anchor="ctr"/>
          <a:lstStyle/>
          <a:p>
            <a:pPr algn="ctr" defTabSz="1050480">
              <a:defRPr/>
            </a:pPr>
            <a:r>
              <a:rPr lang="zh-CN" altLang="en-US" sz="4000" b="1" dirty="0">
                <a:latin typeface="Arial" pitchFamily="34" charset="0"/>
                <a:ea typeface="华文楷体" pitchFamily="2" charset="-122"/>
                <a:cs typeface="Arial" pitchFamily="34" charset="0"/>
              </a:rPr>
              <a:t>六、本次交易的利润承诺及补偿安排</a:t>
            </a:r>
            <a:endParaRPr lang="zh-CN" altLang="en-US" sz="4000" b="1" dirty="0" smtClean="0">
              <a:latin typeface="Arial" pitchFamily="34" charset="0"/>
              <a:ea typeface="华文楷体" pitchFamily="2" charset="-122"/>
              <a:cs typeface="Arial" pitchFamily="34" charset="0"/>
            </a:endParaRPr>
          </a:p>
        </p:txBody>
      </p:sp>
      <p:sp>
        <p:nvSpPr>
          <p:cNvPr id="6" name="灯片编号占位符 3"/>
          <p:cNvSpPr>
            <a:spLocks noGrp="1"/>
          </p:cNvSpPr>
          <p:nvPr>
            <p:ph type="sldNum" sz="quarter" idx="12"/>
          </p:nvPr>
        </p:nvSpPr>
        <p:spPr>
          <a:xfrm>
            <a:off x="9271000" y="6840538"/>
            <a:ext cx="811213" cy="530225"/>
          </a:xfrm>
        </p:spPr>
        <p:txBody>
          <a:bodyPr/>
          <a:lstStyle/>
          <a:p>
            <a:pPr>
              <a:defRPr/>
            </a:pPr>
            <a:fld id="{3A327FB9-3936-4418-9E57-E3591914DEEB}" type="slidenum">
              <a:rPr lang="en-US" altLang="zh-CN" smtClean="0"/>
              <a:pPr>
                <a:defRPr/>
              </a:pPr>
              <a:t>13</a:t>
            </a:fld>
            <a:endParaRPr lang="en-US" altLang="zh-CN"/>
          </a:p>
        </p:txBody>
      </p:sp>
    </p:spTree>
    <p:extLst>
      <p:ext uri="{BB962C8B-B14F-4D97-AF65-F5344CB8AC3E}">
        <p14:creationId xmlns:p14="http://schemas.microsoft.com/office/powerpoint/2010/main" xmlns="" val="22080645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327FB9-3936-4418-9E57-E3591914DEEB}" type="slidenum">
              <a:rPr lang="en-US" altLang="zh-CN" smtClean="0">
                <a:latin typeface="+mj-lt"/>
                <a:ea typeface="华文楷体" panose="02010600040101010101" pitchFamily="2" charset="-122"/>
              </a:rPr>
              <a:pPr>
                <a:defRPr/>
              </a:pPr>
              <a:t>14</a:t>
            </a:fld>
            <a:endParaRPr lang="en-US" altLang="zh-CN">
              <a:latin typeface="+mj-lt"/>
              <a:ea typeface="华文楷体" panose="02010600040101010101" pitchFamily="2" charset="-122"/>
            </a:endParaRPr>
          </a:p>
        </p:txBody>
      </p:sp>
      <p:sp>
        <p:nvSpPr>
          <p:cNvPr id="55" name="标题 1"/>
          <p:cNvSpPr>
            <a:spLocks noGrp="1"/>
          </p:cNvSpPr>
          <p:nvPr>
            <p:ph type="title"/>
          </p:nvPr>
        </p:nvSpPr>
        <p:spPr>
          <a:xfrm>
            <a:off x="557213" y="609600"/>
            <a:ext cx="8162925" cy="431800"/>
          </a:xfrm>
        </p:spPr>
        <p:txBody>
          <a:bodyPr>
            <a:normAutofit fontScale="90000"/>
          </a:bodyPr>
          <a:lstStyle/>
          <a:p>
            <a:pPr>
              <a:defRPr/>
            </a:pPr>
            <a:r>
              <a:rPr lang="zh-CN" altLang="en-US" sz="2400" dirty="0">
                <a:solidFill>
                  <a:srgbClr val="002060"/>
                </a:solidFill>
                <a:ea typeface="华文楷体" panose="02010600040101010101" pitchFamily="2" charset="-122"/>
                <a:cs typeface="Times New Roman" pitchFamily="18" charset="0"/>
              </a:rPr>
              <a:t>六、本次交易的利润承诺及补偿安排</a:t>
            </a:r>
            <a:endParaRPr lang="zh-CN" altLang="en-US" sz="2400" dirty="0" smtClean="0">
              <a:solidFill>
                <a:srgbClr val="002060"/>
              </a:solidFill>
              <a:ea typeface="华文楷体" panose="02010600040101010101" pitchFamily="2" charset="-122"/>
              <a:cs typeface="Times New Roman" pitchFamily="18" charset="0"/>
            </a:endParaRPr>
          </a:p>
        </p:txBody>
      </p:sp>
      <p:graphicFrame>
        <p:nvGraphicFramePr>
          <p:cNvPr id="30" name="Group 31"/>
          <p:cNvGraphicFramePr>
            <a:graphicFrameLocks noGrp="1"/>
          </p:cNvGraphicFramePr>
          <p:nvPr>
            <p:extLst>
              <p:ext uri="{D42A27DB-BD31-4B8C-83A1-F6EECF244321}">
                <p14:modId xmlns:p14="http://schemas.microsoft.com/office/powerpoint/2010/main" xmlns="" val="1671240209"/>
              </p:ext>
            </p:extLst>
          </p:nvPr>
        </p:nvGraphicFramePr>
        <p:xfrm>
          <a:off x="557213" y="1344519"/>
          <a:ext cx="9593262" cy="5229230"/>
        </p:xfrm>
        <a:graphic>
          <a:graphicData uri="http://schemas.openxmlformats.org/drawingml/2006/table">
            <a:tbl>
              <a:tblPr/>
              <a:tblGrid>
                <a:gridCol w="1281635"/>
                <a:gridCol w="8311627"/>
              </a:tblGrid>
              <a:tr h="548615">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承诺利润</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本次重组拟置入资产长城电子</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100%</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股权的评估值采用收益法评估结果，根据收益法预估结果，中船重工集团承诺长城电子</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2017</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2018</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年及</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2019</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年扣除非经常性损益后归属于母公司的净利润合计分别为</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6,160.40</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7,488.38</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万元及</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8,627.96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万元，具体补偿期限为重组实施完毕后三年（</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2017</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2018</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2019</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年，如本次交易实施完毕的时间延后，则盈利补偿期间顺延）内的每一个会计年度</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最终的净利润承诺数，待资产评估机构出具</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资产评估报告</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并经有权国有资产监督管理机构备案后由各方签订补充协议予以明确</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548615">
                <a:tc>
                  <a:txBody>
                    <a:bodyPr/>
                    <a:lstStyle>
                      <a:lvl1pPr>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利润补偿</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marL="95250" indent="-95250">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盈利补偿应以股份补偿优先，股份补偿不足时，应以人民币现金补偿作为补充补偿方式。股份补偿的上限为：利润补偿义务触发后，利润补偿义务人直接和间接合计持有中电广通的比例降至满足国防科工局及相关主管部门所要求的绝对控股比例时所补偿的合计股份数量</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在盈利补偿期间内，若中船重工集团按照股份补偿上限所补偿的合计股份数量不足以补偿其在各会计年度应补偿股份总数，则中船重工集团应就补偿股份不足部分以现金方式向中电广通进行补偿</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xmlns="" val="25126336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p:cNvSpPr>
            <a:spLocks noChangeArrowheads="1"/>
          </p:cNvSpPr>
          <p:nvPr/>
        </p:nvSpPr>
        <p:spPr bwMode="auto">
          <a:xfrm>
            <a:off x="1220081" y="3519417"/>
            <a:ext cx="8456525" cy="542924"/>
          </a:xfrm>
          <a:prstGeom prst="rect">
            <a:avLst/>
          </a:prstGeom>
          <a:noFill/>
          <a:ln w="9525">
            <a:noFill/>
            <a:miter lim="800000"/>
            <a:headEnd/>
            <a:tailEnd/>
          </a:ln>
        </p:spPr>
        <p:txBody>
          <a:bodyPr lIns="91391" tIns="45697" rIns="91391" bIns="45697" anchor="ctr"/>
          <a:lstStyle/>
          <a:p>
            <a:pPr algn="ctr" defTabSz="1050480">
              <a:defRPr/>
            </a:pPr>
            <a:r>
              <a:rPr lang="zh-CN" altLang="en-US" sz="4000" b="1" dirty="0">
                <a:latin typeface="Arial" pitchFamily="34" charset="0"/>
                <a:ea typeface="华文楷体" pitchFamily="2" charset="-122"/>
                <a:cs typeface="Arial" pitchFamily="34" charset="0"/>
              </a:rPr>
              <a:t>七</a:t>
            </a:r>
            <a:r>
              <a:rPr lang="zh-CN" altLang="en-US" sz="4000" b="1" dirty="0" smtClean="0">
                <a:latin typeface="Arial" pitchFamily="34" charset="0"/>
                <a:ea typeface="华文楷体" pitchFamily="2" charset="-122"/>
                <a:cs typeface="Arial" pitchFamily="34" charset="0"/>
              </a:rPr>
              <a:t>、交易对方股份</a:t>
            </a:r>
            <a:r>
              <a:rPr lang="zh-CN" altLang="en-US" sz="4000" b="1" dirty="0">
                <a:latin typeface="Arial" pitchFamily="34" charset="0"/>
                <a:ea typeface="华文楷体" pitchFamily="2" charset="-122"/>
                <a:cs typeface="Arial" pitchFamily="34" charset="0"/>
              </a:rPr>
              <a:t>锁定安排</a:t>
            </a:r>
            <a:endParaRPr lang="zh-CN" altLang="en-US" sz="4000" b="1" dirty="0" smtClean="0">
              <a:latin typeface="Arial" pitchFamily="34" charset="0"/>
              <a:ea typeface="华文楷体" pitchFamily="2" charset="-122"/>
              <a:cs typeface="Arial" pitchFamily="34" charset="0"/>
            </a:endParaRPr>
          </a:p>
        </p:txBody>
      </p:sp>
      <p:sp>
        <p:nvSpPr>
          <p:cNvPr id="6" name="灯片编号占位符 3"/>
          <p:cNvSpPr>
            <a:spLocks noGrp="1"/>
          </p:cNvSpPr>
          <p:nvPr>
            <p:ph type="sldNum" sz="quarter" idx="12"/>
          </p:nvPr>
        </p:nvSpPr>
        <p:spPr>
          <a:xfrm>
            <a:off x="9271000" y="6840538"/>
            <a:ext cx="811213" cy="530225"/>
          </a:xfrm>
        </p:spPr>
        <p:txBody>
          <a:bodyPr/>
          <a:lstStyle/>
          <a:p>
            <a:pPr>
              <a:defRPr/>
            </a:pPr>
            <a:fld id="{3A327FB9-3936-4418-9E57-E3591914DEEB}" type="slidenum">
              <a:rPr lang="en-US" altLang="zh-CN" smtClean="0"/>
              <a:pPr>
                <a:defRPr/>
              </a:pPr>
              <a:t>15</a:t>
            </a:fld>
            <a:endParaRPr lang="en-US" altLang="zh-CN"/>
          </a:p>
        </p:txBody>
      </p:sp>
    </p:spTree>
    <p:extLst>
      <p:ext uri="{BB962C8B-B14F-4D97-AF65-F5344CB8AC3E}">
        <p14:creationId xmlns:p14="http://schemas.microsoft.com/office/powerpoint/2010/main" xmlns="" val="21113916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327FB9-3936-4418-9E57-E3591914DEEB}" type="slidenum">
              <a:rPr lang="en-US" altLang="zh-CN" smtClean="0">
                <a:latin typeface="+mj-lt"/>
                <a:ea typeface="华文楷体" panose="02010600040101010101" pitchFamily="2" charset="-122"/>
              </a:rPr>
              <a:pPr>
                <a:defRPr/>
              </a:pPr>
              <a:t>16</a:t>
            </a:fld>
            <a:endParaRPr lang="en-US" altLang="zh-CN">
              <a:latin typeface="+mj-lt"/>
              <a:ea typeface="华文楷体" panose="02010600040101010101" pitchFamily="2" charset="-122"/>
            </a:endParaRPr>
          </a:p>
        </p:txBody>
      </p:sp>
      <p:sp>
        <p:nvSpPr>
          <p:cNvPr id="55" name="标题 1"/>
          <p:cNvSpPr>
            <a:spLocks noGrp="1"/>
          </p:cNvSpPr>
          <p:nvPr>
            <p:ph type="title"/>
          </p:nvPr>
        </p:nvSpPr>
        <p:spPr>
          <a:xfrm>
            <a:off x="557213" y="609600"/>
            <a:ext cx="8162925" cy="431800"/>
          </a:xfrm>
        </p:spPr>
        <p:txBody>
          <a:bodyPr>
            <a:normAutofit fontScale="90000"/>
          </a:bodyPr>
          <a:lstStyle/>
          <a:p>
            <a:pPr>
              <a:defRPr/>
            </a:pPr>
            <a:r>
              <a:rPr lang="zh-CN" altLang="en-US" sz="2400" dirty="0">
                <a:solidFill>
                  <a:srgbClr val="002060"/>
                </a:solidFill>
                <a:ea typeface="华文楷体" panose="02010600040101010101" pitchFamily="2" charset="-122"/>
                <a:cs typeface="Times New Roman" pitchFamily="18" charset="0"/>
              </a:rPr>
              <a:t>七、交易对方股份锁定安排</a:t>
            </a:r>
            <a:endParaRPr lang="zh-CN" altLang="en-US" sz="2400" dirty="0" smtClean="0">
              <a:solidFill>
                <a:srgbClr val="002060"/>
              </a:solidFill>
              <a:ea typeface="华文楷体" panose="02010600040101010101" pitchFamily="2" charset="-122"/>
              <a:cs typeface="Times New Roman" pitchFamily="18" charset="0"/>
            </a:endParaRPr>
          </a:p>
        </p:txBody>
      </p:sp>
      <p:graphicFrame>
        <p:nvGraphicFramePr>
          <p:cNvPr id="30" name="Group 31"/>
          <p:cNvGraphicFramePr>
            <a:graphicFrameLocks noGrp="1"/>
          </p:cNvGraphicFramePr>
          <p:nvPr>
            <p:extLst>
              <p:ext uri="{D42A27DB-BD31-4B8C-83A1-F6EECF244321}">
                <p14:modId xmlns:p14="http://schemas.microsoft.com/office/powerpoint/2010/main" xmlns="" val="570950371"/>
              </p:ext>
            </p:extLst>
          </p:nvPr>
        </p:nvGraphicFramePr>
        <p:xfrm>
          <a:off x="557213" y="1344519"/>
          <a:ext cx="9593262" cy="5357732"/>
        </p:xfrm>
        <a:graphic>
          <a:graphicData uri="http://schemas.openxmlformats.org/drawingml/2006/table">
            <a:tbl>
              <a:tblPr/>
              <a:tblGrid>
                <a:gridCol w="1442409"/>
                <a:gridCol w="8150853"/>
              </a:tblGrid>
              <a:tr h="3114564">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中船重工集团</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在本次重组中以资产认购取得的中电广通非公开发行的股份，自上市之日起</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36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个月内将不以任何方式转让，包括但不限于通过证券市场公开转让或通过协议方式转让；本次重组完成后</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个月内如中电广通股票连续</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个交易日的收盘价低于发行价，或者本次重组完成后</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个月期末收盘价低于发行价的，中船重工集团在本次重组中以资产认购取得的上市公司股份将在上述锁定期限基础上自动延长</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个月</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中船重工集团对于在本次重组之前已经持有的中电广通的股份，在本次重组完成后</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36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个月内不得转让</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243168">
                <a:tc>
                  <a:txBody>
                    <a:bodyPr/>
                    <a:lstStyle>
                      <a:lvl1pPr>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军民融合基金</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marL="95250" indent="-95250">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在本次重组中以资产认购取得的中电广通非公开发行的股份，自上市之日起</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36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个月内将不以任何方式转让，包括但不限于通过证券市场公开转让或通过协议方式转让；本次重组完成后</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个月内如中电广通股票连续</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个交易日的收盘价低于发行价，或者本次重组完成后</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个月期末收盘价低于发行价的，军民融合基金在本次重组中以资产认购取得的上市公司股份将在上述锁定期限基础上自动延长</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个月</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xmlns="" val="5439250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1106" name="Picture 2"/>
          <p:cNvPicPr>
            <a:picLocks noChangeAspect="1" noChangeArrowheads="1"/>
          </p:cNvPicPr>
          <p:nvPr/>
        </p:nvPicPr>
        <p:blipFill>
          <a:blip r:embed="rId3" cstate="print"/>
          <a:srcRect/>
          <a:stretch>
            <a:fillRect/>
          </a:stretch>
        </p:blipFill>
        <p:spPr bwMode="auto">
          <a:xfrm>
            <a:off x="4022431" y="1444179"/>
            <a:ext cx="3063875" cy="4081462"/>
          </a:xfrm>
          <a:prstGeom prst="rect">
            <a:avLst/>
          </a:prstGeom>
          <a:noFill/>
          <a:ln w="9525">
            <a:noFill/>
            <a:miter lim="800000"/>
            <a:headEnd/>
            <a:tailEnd/>
          </a:ln>
        </p:spPr>
      </p:pic>
    </p:spTree>
    <p:extLst>
      <p:ext uri="{BB962C8B-B14F-4D97-AF65-F5344CB8AC3E}">
        <p14:creationId xmlns:p14="http://schemas.microsoft.com/office/powerpoint/2010/main" xmlns="" val="3860729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灯片编号占位符 1"/>
          <p:cNvSpPr>
            <a:spLocks noGrp="1"/>
          </p:cNvSpPr>
          <p:nvPr>
            <p:ph type="sldNum" sz="quarter" idx="4294967295"/>
          </p:nvPr>
        </p:nvSpPr>
        <p:spPr>
          <a:xfrm>
            <a:off x="9271000" y="6840538"/>
            <a:ext cx="811213" cy="530225"/>
          </a:xfrm>
          <a:prstGeom prst="rect">
            <a:avLst/>
          </a:prstGeom>
        </p:spPr>
        <p:txBody>
          <a:bodyPr/>
          <a:lstStyle/>
          <a:p>
            <a:pPr>
              <a:defRPr/>
            </a:pPr>
            <a:fld id="{36B5231D-BA14-4FC2-8701-7707B6F7F305}" type="slidenum">
              <a:rPr lang="en-US" altLang="zh-CN" smtClean="0"/>
              <a:pPr>
                <a:defRPr/>
              </a:pPr>
              <a:t>1</a:t>
            </a:fld>
            <a:endParaRPr lang="en-US" altLang="zh-CN" dirty="0"/>
          </a:p>
        </p:txBody>
      </p:sp>
      <p:sp>
        <p:nvSpPr>
          <p:cNvPr id="3" name="Rectangle 472"/>
          <p:cNvSpPr>
            <a:spLocks noChangeArrowheads="1"/>
          </p:cNvSpPr>
          <p:nvPr/>
        </p:nvSpPr>
        <p:spPr bwMode="auto">
          <a:xfrm>
            <a:off x="630238" y="719138"/>
            <a:ext cx="8172450" cy="433387"/>
          </a:xfrm>
          <a:prstGeom prst="rect">
            <a:avLst/>
          </a:prstGeom>
          <a:noFill/>
          <a:ln w="9525">
            <a:noFill/>
            <a:miter lim="800000"/>
            <a:headEnd/>
            <a:tailEnd/>
          </a:ln>
        </p:spPr>
        <p:txBody>
          <a:bodyPr lIns="105092" tIns="52546" rIns="105092" bIns="52546" anchor="ctr"/>
          <a:lstStyle/>
          <a:p>
            <a:pPr defTabSz="1050925">
              <a:defRPr/>
            </a:pPr>
            <a:r>
              <a:rPr lang="zh-CN" altLang="en-US" sz="1800" b="1" dirty="0" smtClean="0">
                <a:solidFill>
                  <a:srgbClr val="000000"/>
                </a:solidFill>
                <a:latin typeface="Arial"/>
                <a:ea typeface="华文楷体" pitchFamily="2" charset="-122"/>
              </a:rPr>
              <a:t>目录</a:t>
            </a:r>
          </a:p>
        </p:txBody>
      </p:sp>
      <p:graphicFrame>
        <p:nvGraphicFramePr>
          <p:cNvPr id="5" name="Group 4"/>
          <p:cNvGraphicFramePr>
            <a:graphicFrameLocks noGrp="1"/>
          </p:cNvGraphicFramePr>
          <p:nvPr>
            <p:extLst>
              <p:ext uri="{D42A27DB-BD31-4B8C-83A1-F6EECF244321}">
                <p14:modId xmlns:p14="http://schemas.microsoft.com/office/powerpoint/2010/main" xmlns="" val="2576884378"/>
              </p:ext>
            </p:extLst>
          </p:nvPr>
        </p:nvGraphicFramePr>
        <p:xfrm>
          <a:off x="1506953" y="1783412"/>
          <a:ext cx="7653852" cy="3813026"/>
        </p:xfrm>
        <a:graphic>
          <a:graphicData uri="http://schemas.openxmlformats.org/drawingml/2006/table">
            <a:tbl>
              <a:tblPr/>
              <a:tblGrid>
                <a:gridCol w="1662955">
                  <a:extLst>
                    <a:ext uri="{9D8B030D-6E8A-4147-A177-3AD203B41FA5}">
                      <a16:colId xmlns:a16="http://schemas.microsoft.com/office/drawing/2014/main" xmlns="" val="20000"/>
                    </a:ext>
                  </a:extLst>
                </a:gridCol>
                <a:gridCol w="5990897">
                  <a:extLst>
                    <a:ext uri="{9D8B030D-6E8A-4147-A177-3AD203B41FA5}">
                      <a16:colId xmlns:a16="http://schemas.microsoft.com/office/drawing/2014/main" xmlns="" val="20001"/>
                    </a:ext>
                  </a:extLst>
                </a:gridCol>
              </a:tblGrid>
              <a:tr h="513107">
                <a:tc>
                  <a:txBody>
                    <a:bodyPr/>
                    <a:lstStyle/>
                    <a:p>
                      <a:pPr algn="ctr" defTabSz="1050591">
                        <a:lnSpc>
                          <a:spcPct val="150000"/>
                        </a:lnSpc>
                        <a:defRPr/>
                      </a:pPr>
                      <a:r>
                        <a:rPr lang="zh-CN" altLang="en-US" sz="1800" b="1" kern="1200" dirty="0" smtClean="0">
                          <a:solidFill>
                            <a:schemeClr val="tx1"/>
                          </a:solidFill>
                          <a:latin typeface="华文楷体" panose="02010600040101010101" pitchFamily="2" charset="-122"/>
                          <a:ea typeface="华文楷体" panose="02010600040101010101" pitchFamily="2" charset="-122"/>
                          <a:cs typeface="+mn-cs"/>
                        </a:rPr>
                        <a:t>序号</a:t>
                      </a: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algn="l" defTabSz="1050591">
                        <a:lnSpc>
                          <a:spcPct val="150000"/>
                        </a:lnSpc>
                        <a:defRPr/>
                      </a:pPr>
                      <a:r>
                        <a:rPr lang="zh-CN" altLang="en-US" sz="1800" b="1" kern="1200" dirty="0" smtClean="0">
                          <a:solidFill>
                            <a:schemeClr val="tx1"/>
                          </a:solidFill>
                          <a:latin typeface="华文楷体" panose="02010600040101010101" pitchFamily="2" charset="-122"/>
                          <a:ea typeface="华文楷体" panose="02010600040101010101" pitchFamily="2" charset="-122"/>
                          <a:cs typeface="+mn-cs"/>
                        </a:rPr>
                        <a:t>内容</a:t>
                      </a: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xmlns="" val="10000"/>
                  </a:ext>
                </a:extLst>
              </a:tr>
              <a:tr h="471417">
                <a:tc>
                  <a:txBody>
                    <a:bodyPr/>
                    <a:lstStyle/>
                    <a:p>
                      <a:pPr algn="ctr" defTabSz="1050591">
                        <a:lnSpc>
                          <a:spcPct val="150000"/>
                        </a:lnSpc>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一</a:t>
                      </a:r>
                    </a:p>
                  </a:txBody>
                  <a:tcP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algn="l" defTabSz="1050591">
                        <a:lnSpc>
                          <a:spcPct val="150000"/>
                        </a:lnSpc>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本次交易概况</a:t>
                      </a:r>
                    </a:p>
                  </a:txBody>
                  <a:tcPr horzOverflow="overflow">
                    <a:lnL cap="flat">
                      <a:noFill/>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xmlns="" val="10001"/>
                  </a:ext>
                </a:extLst>
              </a:tr>
              <a:tr h="471417">
                <a:tc>
                  <a:txBody>
                    <a:bodyPr/>
                    <a:lstStyle/>
                    <a:p>
                      <a:pPr marL="0" indent="0" algn="ctr" defTabSz="1050591" rtl="0" eaLnBrk="1" latinLnBrk="0" hangingPunct="1">
                        <a:lnSpc>
                          <a:spcPct val="150000"/>
                        </a:lnSpc>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二</a:t>
                      </a:r>
                    </a:p>
                  </a:txBody>
                  <a:tcPr horzOverflow="overflow">
                    <a:lnL cap="flat">
                      <a:noFill/>
                    </a:lnL>
                    <a:lnR>
                      <a:noFill/>
                    </a:lnR>
                    <a:lnT>
                      <a:noFill/>
                    </a:lnT>
                    <a:lnB>
                      <a:noFill/>
                    </a:lnB>
                    <a:lnTlToBr>
                      <a:noFill/>
                    </a:lnTlToBr>
                    <a:lnBlToTr>
                      <a:noFill/>
                    </a:lnBlToTr>
                    <a:noFill/>
                  </a:tcPr>
                </a:tc>
                <a:tc>
                  <a:txBody>
                    <a:bodyPr/>
                    <a:lstStyle/>
                    <a:p>
                      <a:pPr marL="0" marR="0" indent="0" algn="l" defTabSz="1050591" rtl="0" eaLnBrk="1" fontAlgn="auto" latinLnBrk="0" hangingPunct="1">
                        <a:lnSpc>
                          <a:spcPct val="150000"/>
                        </a:lnSpc>
                        <a:spcBef>
                          <a:spcPts val="0"/>
                        </a:spcBef>
                        <a:spcAft>
                          <a:spcPts val="0"/>
                        </a:spcAft>
                        <a:buClrTx/>
                        <a:buSzTx/>
                        <a:buFontTx/>
                        <a:buNone/>
                        <a:tabLst/>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交易对方基本情况</a:t>
                      </a:r>
                    </a:p>
                  </a:txBody>
                  <a:tcPr horzOverflow="overflow">
                    <a:lnL cap="flat">
                      <a:noFill/>
                    </a:lnL>
                    <a:lnR>
                      <a:noFill/>
                    </a:lnR>
                    <a:lnT>
                      <a:noFill/>
                    </a:lnT>
                    <a:lnB>
                      <a:noFill/>
                    </a:lnB>
                    <a:lnTlToBr>
                      <a:noFill/>
                    </a:lnTlToBr>
                    <a:lnBlToTr>
                      <a:noFill/>
                    </a:lnBlToTr>
                    <a:noFill/>
                  </a:tcPr>
                </a:tc>
                <a:extLst>
                  <a:ext uri="{0D108BD9-81ED-4DB2-BD59-A6C34878D82A}">
                    <a16:rowId xmlns:a16="http://schemas.microsoft.com/office/drawing/2014/main" xmlns="" val="10005"/>
                  </a:ext>
                </a:extLst>
              </a:tr>
              <a:tr h="471417">
                <a:tc>
                  <a:txBody>
                    <a:bodyPr/>
                    <a:lstStyle/>
                    <a:p>
                      <a:pPr marL="0" indent="0" algn="ctr" defTabSz="1050591" rtl="0" eaLnBrk="1" latinLnBrk="0" hangingPunct="1">
                        <a:lnSpc>
                          <a:spcPct val="150000"/>
                        </a:lnSpc>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三</a:t>
                      </a:r>
                    </a:p>
                  </a:txBody>
                  <a:tcPr horzOverflow="overflow">
                    <a:lnL cap="flat">
                      <a:noFill/>
                    </a:lnL>
                    <a:lnR>
                      <a:noFill/>
                    </a:lnR>
                    <a:lnT>
                      <a:noFill/>
                    </a:lnT>
                    <a:lnB>
                      <a:noFill/>
                    </a:lnB>
                    <a:lnTlToBr>
                      <a:noFill/>
                    </a:lnTlToBr>
                    <a:lnBlToTr>
                      <a:noFill/>
                    </a:lnBlToTr>
                    <a:noFill/>
                  </a:tcPr>
                </a:tc>
                <a:tc>
                  <a:txBody>
                    <a:bodyPr/>
                    <a:lstStyle/>
                    <a:p>
                      <a:pPr marL="0" marR="0" indent="0" algn="l" defTabSz="1050591" rtl="0" eaLnBrk="1" fontAlgn="auto" latinLnBrk="0" hangingPunct="1">
                        <a:lnSpc>
                          <a:spcPct val="150000"/>
                        </a:lnSpc>
                        <a:spcBef>
                          <a:spcPts val="0"/>
                        </a:spcBef>
                        <a:spcAft>
                          <a:spcPts val="0"/>
                        </a:spcAft>
                        <a:buClrTx/>
                        <a:buSzTx/>
                        <a:buFontTx/>
                        <a:buNone/>
                        <a:tabLst/>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本次交易标的资产概况</a:t>
                      </a:r>
                    </a:p>
                  </a:txBody>
                  <a:tcPr horzOverflow="overflow">
                    <a:lnL cap="flat">
                      <a:noFill/>
                    </a:lnL>
                    <a:lnR>
                      <a:noFill/>
                    </a:lnR>
                    <a:lnT>
                      <a:noFill/>
                    </a:lnT>
                    <a:lnB>
                      <a:noFill/>
                    </a:lnB>
                    <a:lnTlToBr>
                      <a:noFill/>
                    </a:lnTlToBr>
                    <a:lnBlToTr>
                      <a:noFill/>
                    </a:lnBlToTr>
                    <a:noFill/>
                  </a:tcPr>
                </a:tc>
                <a:extLst>
                  <a:ext uri="{0D108BD9-81ED-4DB2-BD59-A6C34878D82A}">
                    <a16:rowId xmlns:a16="http://schemas.microsoft.com/office/drawing/2014/main" xmlns="" val="10002"/>
                  </a:ext>
                </a:extLst>
              </a:tr>
              <a:tr h="471417">
                <a:tc>
                  <a:txBody>
                    <a:bodyPr/>
                    <a:lstStyle/>
                    <a:p>
                      <a:pPr marL="0" indent="0" algn="ctr" defTabSz="1050591" rtl="0" eaLnBrk="1" latinLnBrk="0" hangingPunct="1">
                        <a:lnSpc>
                          <a:spcPct val="150000"/>
                        </a:lnSpc>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四</a:t>
                      </a:r>
                    </a:p>
                  </a:txBody>
                  <a:tcPr horzOverflow="overflow">
                    <a:lnL cap="flat">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algn="l" defTabSz="1050480">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本次交易评估及作价情况</a:t>
                      </a:r>
                    </a:p>
                  </a:txBody>
                  <a:tcPr anchor="ctr" horzOverflow="overflow">
                    <a:lnL cap="flat">
                      <a:noFill/>
                    </a:lnL>
                    <a:lnR>
                      <a:noFill/>
                    </a:lnR>
                    <a:lnT>
                      <a:noFill/>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71417">
                <a:tc>
                  <a:txBody>
                    <a:bodyPr/>
                    <a:lstStyle/>
                    <a:p>
                      <a:pPr marL="0" indent="0" algn="ctr" defTabSz="1050591" rtl="0" eaLnBrk="1" latinLnBrk="0" hangingPunct="1">
                        <a:lnSpc>
                          <a:spcPct val="150000"/>
                        </a:lnSpc>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五</a:t>
                      </a:r>
                    </a:p>
                  </a:txBody>
                  <a:tcPr horzOverflow="overflow">
                    <a:lnL cap="flat">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algn="l" defTabSz="1050480">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本次发行股份情况</a:t>
                      </a:r>
                    </a:p>
                  </a:txBody>
                  <a:tcPr anchor="ctr" horzOverflow="overflow">
                    <a:lnL cap="flat">
                      <a:noFill/>
                    </a:lnL>
                    <a:lnR>
                      <a:noFill/>
                    </a:lnR>
                    <a:lnT>
                      <a:noFill/>
                    </a:lnT>
                    <a:lnB w="12700" cap="flat" cmpd="sng" algn="ctr">
                      <a:noFill/>
                      <a:prstDash val="solid"/>
                      <a:round/>
                      <a:headEnd type="none" w="med" len="med"/>
                      <a:tailEnd type="none" w="med" len="med"/>
                    </a:lnB>
                    <a:lnTlToBr>
                      <a:noFill/>
                    </a:lnTlToBr>
                    <a:lnBlToTr>
                      <a:noFill/>
                    </a:lnBlToTr>
                    <a:noFill/>
                  </a:tcPr>
                </a:tc>
              </a:tr>
              <a:tr h="471417">
                <a:tc>
                  <a:txBody>
                    <a:bodyPr/>
                    <a:lstStyle/>
                    <a:p>
                      <a:pPr marL="0" indent="0" algn="ctr" defTabSz="1050591" rtl="0" eaLnBrk="1" latinLnBrk="0" hangingPunct="1">
                        <a:lnSpc>
                          <a:spcPct val="150000"/>
                        </a:lnSpc>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六</a:t>
                      </a:r>
                    </a:p>
                  </a:txBody>
                  <a:tcPr horzOverflow="overflow">
                    <a:lnL cap="flat">
                      <a:noFill/>
                    </a:lnL>
                    <a:lnR>
                      <a:noFill/>
                    </a:lnR>
                    <a:lnT>
                      <a:noFill/>
                    </a:lnT>
                    <a:lnB w="12700" cap="flat" cmpd="sng" algn="ctr">
                      <a:noFill/>
                      <a:prstDash val="solid"/>
                      <a:round/>
                      <a:headEnd type="none" w="med" len="med"/>
                      <a:tailEnd type="none" w="med" len="med"/>
                    </a:lnB>
                    <a:lnTlToBr>
                      <a:noFill/>
                    </a:lnTlToBr>
                    <a:lnBlToTr>
                      <a:noFill/>
                    </a:lnBlToTr>
                    <a:noFill/>
                  </a:tcPr>
                </a:tc>
                <a:tc>
                  <a:txBody>
                    <a:bodyPr/>
                    <a:lstStyle/>
                    <a:p>
                      <a:pPr algn="l" defTabSz="1050480">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本次交易的利润承诺及补偿安排</a:t>
                      </a:r>
                    </a:p>
                  </a:txBody>
                  <a:tcPr anchor="ctr" horzOverflow="overflow">
                    <a:lnL cap="flat">
                      <a:noFill/>
                    </a:lnL>
                    <a:lnR>
                      <a:noFill/>
                    </a:lnR>
                    <a:lnT>
                      <a:noFill/>
                    </a:lnT>
                    <a:lnB w="12700" cap="flat" cmpd="sng" algn="ctr">
                      <a:noFill/>
                      <a:prstDash val="solid"/>
                      <a:round/>
                      <a:headEnd type="none" w="med" len="med"/>
                      <a:tailEnd type="none" w="med" len="med"/>
                    </a:lnB>
                    <a:lnTlToBr>
                      <a:noFill/>
                    </a:lnTlToBr>
                    <a:lnBlToTr>
                      <a:noFill/>
                    </a:lnBlToTr>
                    <a:noFill/>
                  </a:tcPr>
                </a:tc>
              </a:tr>
              <a:tr h="471417">
                <a:tc>
                  <a:txBody>
                    <a:bodyPr/>
                    <a:lstStyle/>
                    <a:p>
                      <a:pPr marL="0" indent="0" algn="ctr" defTabSz="1050591" rtl="0" eaLnBrk="1" latinLnBrk="0" hangingPunct="1">
                        <a:lnSpc>
                          <a:spcPct val="150000"/>
                        </a:lnSpc>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七</a:t>
                      </a:r>
                    </a:p>
                  </a:txBody>
                  <a:tcP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defTabSz="1050480">
                        <a:defRPr/>
                      </a:pPr>
                      <a:r>
                        <a:rPr lang="zh-CN" altLang="en-US" sz="1800" b="0" kern="1200" dirty="0" smtClean="0">
                          <a:solidFill>
                            <a:schemeClr val="tx1"/>
                          </a:solidFill>
                          <a:latin typeface="华文楷体" panose="02010600040101010101" pitchFamily="2" charset="-122"/>
                          <a:ea typeface="华文楷体" panose="02010600040101010101" pitchFamily="2" charset="-122"/>
                          <a:cs typeface="+mn-cs"/>
                        </a:rPr>
                        <a:t>交易对方股份锁定安排</a:t>
                      </a:r>
                    </a:p>
                  </a:txBody>
                  <a:tcPr anchor="ctr" horzOverflow="overflow">
                    <a:lnL cap="flat">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2948817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p:cNvSpPr>
            <a:spLocks noChangeArrowheads="1"/>
          </p:cNvSpPr>
          <p:nvPr/>
        </p:nvSpPr>
        <p:spPr bwMode="auto">
          <a:xfrm>
            <a:off x="1350666" y="3408886"/>
            <a:ext cx="7413175" cy="542924"/>
          </a:xfrm>
          <a:prstGeom prst="rect">
            <a:avLst/>
          </a:prstGeom>
          <a:noFill/>
          <a:ln w="9525">
            <a:noFill/>
            <a:miter lim="800000"/>
            <a:headEnd/>
            <a:tailEnd/>
          </a:ln>
        </p:spPr>
        <p:txBody>
          <a:bodyPr lIns="91391" tIns="45697" rIns="91391" bIns="45697" anchor="ctr"/>
          <a:lstStyle/>
          <a:p>
            <a:pPr algn="ctr" defTabSz="1050480">
              <a:defRPr/>
            </a:pPr>
            <a:r>
              <a:rPr lang="zh-CN" altLang="en-US" sz="4000" b="1" dirty="0" smtClean="0">
                <a:latin typeface="Arial" pitchFamily="34" charset="0"/>
                <a:ea typeface="华文楷体" pitchFamily="2" charset="-122"/>
                <a:cs typeface="Arial" pitchFamily="34" charset="0"/>
              </a:rPr>
              <a:t>一、</a:t>
            </a:r>
            <a:r>
              <a:rPr lang="zh-CN" altLang="en-US" sz="4000" b="1" dirty="0">
                <a:latin typeface="Arial" pitchFamily="34" charset="0"/>
                <a:ea typeface="华文楷体" pitchFamily="2" charset="-122"/>
                <a:cs typeface="Arial" pitchFamily="34" charset="0"/>
              </a:rPr>
              <a:t>本</a:t>
            </a:r>
            <a:r>
              <a:rPr lang="zh-CN" altLang="en-US" sz="4000" b="1" dirty="0" smtClean="0">
                <a:latin typeface="Arial" pitchFamily="34" charset="0"/>
                <a:ea typeface="华文楷体" pitchFamily="2" charset="-122"/>
                <a:cs typeface="Arial" pitchFamily="34" charset="0"/>
              </a:rPr>
              <a:t>次交易概况</a:t>
            </a:r>
          </a:p>
        </p:txBody>
      </p:sp>
      <p:sp>
        <p:nvSpPr>
          <p:cNvPr id="6" name="灯片编号占位符 3"/>
          <p:cNvSpPr>
            <a:spLocks noGrp="1"/>
          </p:cNvSpPr>
          <p:nvPr>
            <p:ph type="sldNum" sz="quarter" idx="12"/>
          </p:nvPr>
        </p:nvSpPr>
        <p:spPr>
          <a:xfrm>
            <a:off x="9271000" y="6840538"/>
            <a:ext cx="811213" cy="530225"/>
          </a:xfrm>
        </p:spPr>
        <p:txBody>
          <a:bodyPr/>
          <a:lstStyle/>
          <a:p>
            <a:pPr>
              <a:defRPr/>
            </a:pPr>
            <a:fld id="{3A327FB9-3936-4418-9E57-E3591914DEEB}" type="slidenum">
              <a:rPr lang="en-US" altLang="zh-CN" smtClean="0"/>
              <a:pPr>
                <a:defRPr/>
              </a:pPr>
              <a:t>2</a:t>
            </a:fld>
            <a:endParaRPr lang="en-US" altLang="zh-CN"/>
          </a:p>
        </p:txBody>
      </p:sp>
    </p:spTree>
    <p:extLst>
      <p:ext uri="{BB962C8B-B14F-4D97-AF65-F5344CB8AC3E}">
        <p14:creationId xmlns:p14="http://schemas.microsoft.com/office/powerpoint/2010/main" xmlns="" val="42290084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327FB9-3936-4418-9E57-E3591914DEEB}" type="slidenum">
              <a:rPr lang="en-US" altLang="zh-CN" smtClean="0">
                <a:latin typeface="+mj-lt"/>
                <a:ea typeface="华文楷体" panose="02010600040101010101" pitchFamily="2" charset="-122"/>
              </a:rPr>
              <a:pPr>
                <a:defRPr/>
              </a:pPr>
              <a:t>3</a:t>
            </a:fld>
            <a:endParaRPr lang="en-US" altLang="zh-CN">
              <a:latin typeface="+mj-lt"/>
              <a:ea typeface="华文楷体" panose="02010600040101010101" pitchFamily="2" charset="-122"/>
            </a:endParaRPr>
          </a:p>
        </p:txBody>
      </p:sp>
      <p:sp>
        <p:nvSpPr>
          <p:cNvPr id="55" name="标题 1"/>
          <p:cNvSpPr>
            <a:spLocks noGrp="1"/>
          </p:cNvSpPr>
          <p:nvPr>
            <p:ph type="title"/>
          </p:nvPr>
        </p:nvSpPr>
        <p:spPr>
          <a:xfrm>
            <a:off x="557213" y="609600"/>
            <a:ext cx="8162925" cy="431800"/>
          </a:xfrm>
        </p:spPr>
        <p:txBody>
          <a:bodyPr>
            <a:normAutofit fontScale="90000"/>
          </a:bodyPr>
          <a:lstStyle/>
          <a:p>
            <a:pPr>
              <a:defRPr/>
            </a:pPr>
            <a:r>
              <a:rPr lang="zh-CN" altLang="en-US" sz="2400" dirty="0" smtClean="0">
                <a:solidFill>
                  <a:srgbClr val="002060"/>
                </a:solidFill>
                <a:ea typeface="华文楷体" panose="02010600040101010101" pitchFamily="2" charset="-122"/>
                <a:cs typeface="Times New Roman" pitchFamily="18" charset="0"/>
              </a:rPr>
              <a:t>一、本次交易概况</a:t>
            </a:r>
          </a:p>
        </p:txBody>
      </p:sp>
      <p:graphicFrame>
        <p:nvGraphicFramePr>
          <p:cNvPr id="30" name="Group 31"/>
          <p:cNvGraphicFramePr>
            <a:graphicFrameLocks noGrp="1"/>
          </p:cNvGraphicFramePr>
          <p:nvPr>
            <p:extLst>
              <p:ext uri="{D42A27DB-BD31-4B8C-83A1-F6EECF244321}">
                <p14:modId xmlns:p14="http://schemas.microsoft.com/office/powerpoint/2010/main" xmlns="" val="4222507202"/>
              </p:ext>
            </p:extLst>
          </p:nvPr>
        </p:nvGraphicFramePr>
        <p:xfrm>
          <a:off x="557213" y="1344525"/>
          <a:ext cx="9593262" cy="5317532"/>
        </p:xfrm>
        <a:graphic>
          <a:graphicData uri="http://schemas.openxmlformats.org/drawingml/2006/table">
            <a:tbl>
              <a:tblPr/>
              <a:tblGrid>
                <a:gridCol w="1157287"/>
                <a:gridCol w="8435975"/>
              </a:tblGrid>
              <a:tr h="2658766">
                <a:tc rowSpan="2">
                  <a:txBody>
                    <a:bodyPr/>
                    <a:lstStyle>
                      <a:lvl1pPr>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0" marR="0" lvl="0" indent="0" algn="l" defTabSz="914400" rtl="0" eaLnBrk="1" fontAlgn="base" latinLnBrk="0" hangingPunct="1">
                        <a:lnSpc>
                          <a:spcPct val="130000"/>
                        </a:lnSpc>
                        <a:spcBef>
                          <a:spcPct val="0"/>
                        </a:spcBef>
                        <a:spcAft>
                          <a:spcPct val="0"/>
                        </a:spcAft>
                        <a:buClrTx/>
                        <a:buSzTx/>
                        <a:buFontTx/>
                        <a:buNone/>
                        <a:tabLst/>
                      </a:pPr>
                      <a:r>
                        <a:rPr kumimoji="0" lang="zh-CN" altLang="en-US" sz="14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交易概况</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marL="95250" indent="-95250">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95250" marR="0" lvl="0" indent="-95250" algn="l" defTabSz="914400" rtl="0" eaLnBrk="1" fontAlgn="base" latinLnBrk="0" hangingPunct="1">
                        <a:lnSpc>
                          <a:spcPct val="130000"/>
                        </a:lnSpc>
                        <a:spcBef>
                          <a:spcPct val="0"/>
                        </a:spcBef>
                        <a:spcAft>
                          <a:spcPct val="0"/>
                        </a:spcAft>
                        <a:buClr>
                          <a:srgbClr val="0070C0"/>
                        </a:buClr>
                        <a:buSzPct val="65000"/>
                        <a:buFont typeface="Wingdings" panose="05000000000000000000" pitchFamily="2" charset="2"/>
                        <a:buChar char="l"/>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（一）重大资产出售</a:t>
                      </a:r>
                      <a:endPar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285750" marR="0" lvl="0" indent="-285750" algn="l" defTabSz="914400" rtl="0" eaLnBrk="1" fontAlgn="base" latinLnBrk="0" hangingPunct="1">
                        <a:lnSpc>
                          <a:spcPct val="130000"/>
                        </a:lnSpc>
                        <a:spcBef>
                          <a:spcPct val="0"/>
                        </a:spcBef>
                        <a:spcAft>
                          <a:spcPct val="0"/>
                        </a:spcAft>
                        <a:buClr>
                          <a:srgbClr val="0070C0"/>
                        </a:buClr>
                        <a:buSzPct val="65000"/>
                        <a:buFont typeface="Wingdings" panose="05000000000000000000" pitchFamily="2" charset="2"/>
                        <a:buChar char="ü"/>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中电广通股份有限公司（以下简称“中电广通”或“上市公司”）向中国电子信息产业集团有限公司（以下简称“中国电子”）以现金形式出售其截至评估基准日的全部资产及负债，包括：（</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）股权类资产：指中电广通所持中电智能卡有限责任公司（以下简称“中电智能卡”）</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58.14%</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股权与所持中国电子财务有限责任公司（以下简称“中电财务”）</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13.71%</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）非股权类资产：指截至评估基准日中电广通除上述股权类资产外的全部资产及负债。</a:t>
                      </a:r>
                      <a:endPar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285750" marR="0" lvl="0" indent="-285750" algn="l" defTabSz="914400" rtl="0" eaLnBrk="1" fontAlgn="base" latinLnBrk="0" hangingPunct="1">
                        <a:lnSpc>
                          <a:spcPct val="130000"/>
                        </a:lnSpc>
                        <a:spcBef>
                          <a:spcPct val="0"/>
                        </a:spcBef>
                        <a:spcAft>
                          <a:spcPct val="0"/>
                        </a:spcAft>
                        <a:buClr>
                          <a:srgbClr val="0070C0"/>
                        </a:buClr>
                        <a:buSzPct val="65000"/>
                        <a:buFont typeface="Wingdings" panose="05000000000000000000" pitchFamily="2" charset="2"/>
                        <a:buChar char="ü"/>
                        <a:tabLst/>
                      </a:pP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2016</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月</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日，中电广通与中国电子签署了</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股权转让协议</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，将其所持北京金信恒通科技有限责任公司（以下简称“金信恒通”）的</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90%</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股权以</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2016</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月</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31</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日作为审计、评估基准日协议转让予中国电子，故本次交易的出售资产不包括中电广通所持金信恒通</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90%</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658766">
                <a:tc vMerge="1">
                  <a:txBody>
                    <a:bodyPr/>
                    <a:lstStyle/>
                    <a:p>
                      <a:pPr marL="0" marR="0" lvl="0" indent="0" algn="l" defTabSz="914400" rtl="0" eaLnBrk="1" fontAlgn="base" latinLnBrk="0" hangingPunct="1">
                        <a:lnSpc>
                          <a:spcPct val="130000"/>
                        </a:lnSpc>
                        <a:spcBef>
                          <a:spcPct val="0"/>
                        </a:spcBef>
                        <a:spcAft>
                          <a:spcPct val="0"/>
                        </a:spcAft>
                        <a:buClrTx/>
                        <a:buSzTx/>
                        <a:buFontTx/>
                        <a:buNone/>
                        <a:tabLst/>
                      </a:pPr>
                      <a:endPar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95250" marR="0" lvl="0" indent="-95250" algn="l" defTabSz="914400" rtl="0" eaLnBrk="1" fontAlgn="base" latinLnBrk="0" hangingPunct="1">
                        <a:lnSpc>
                          <a:spcPct val="130000"/>
                        </a:lnSpc>
                        <a:spcBef>
                          <a:spcPct val="0"/>
                        </a:spcBef>
                        <a:spcAft>
                          <a:spcPct val="0"/>
                        </a:spcAft>
                        <a:buClr>
                          <a:srgbClr val="0070C0"/>
                        </a:buClr>
                        <a:buSzPct val="65000"/>
                        <a:buFont typeface="Wingdings" panose="05000000000000000000" pitchFamily="2" charset="2"/>
                        <a:buChar char="l"/>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（二）发行股份购买资产</a:t>
                      </a:r>
                      <a:endPar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285750" marR="0" lvl="0" indent="-285750" algn="l" defTabSz="914400" rtl="0" eaLnBrk="1" fontAlgn="base" latinLnBrk="0" hangingPunct="1">
                        <a:lnSpc>
                          <a:spcPct val="130000"/>
                        </a:lnSpc>
                        <a:spcBef>
                          <a:spcPct val="0"/>
                        </a:spcBef>
                        <a:spcAft>
                          <a:spcPct val="0"/>
                        </a:spcAft>
                        <a:buClr>
                          <a:srgbClr val="0070C0"/>
                        </a:buClr>
                        <a:buSzPct val="65000"/>
                        <a:buFont typeface="Wingdings" panose="05000000000000000000" pitchFamily="2" charset="2"/>
                        <a:buChar char="ü"/>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中电广通向中国船舶重工集团公司（以下简称“中船重工集团”）非公开发行股份收购其持有的北京长城电子装备有限责任公司（以下简称“长城电子”）</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100%</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股权、向军民融合海洋防务（大连）产业投资企业（有限合伙）（以下简称“军民融合基金”）非公开发行股份收购其持有的北京赛思科系统工程有限责任公司（以下简称“赛思科”）</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29.94%</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a:t>
                      </a:r>
                    </a:p>
                    <a:p>
                      <a:pPr marL="285750" marR="0" lvl="0" indent="-285750" algn="l" defTabSz="914400" rtl="0" eaLnBrk="1" fontAlgn="base" latinLnBrk="0" hangingPunct="1">
                        <a:lnSpc>
                          <a:spcPct val="130000"/>
                        </a:lnSpc>
                        <a:spcBef>
                          <a:spcPct val="0"/>
                        </a:spcBef>
                        <a:spcAft>
                          <a:spcPct val="0"/>
                        </a:spcAft>
                        <a:buClr>
                          <a:srgbClr val="0070C0"/>
                        </a:buClr>
                        <a:buSzPct val="65000"/>
                        <a:buFont typeface="Wingdings" panose="05000000000000000000" pitchFamily="2" charset="2"/>
                        <a:buChar char="ü"/>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长城电子持有赛思科</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70.06%</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股权，本次交易完成后上市公司将直接和间接合计持有赛思科</a:t>
                      </a:r>
                      <a:r>
                        <a:rPr kumimoji="0" lang="en-US" altLang="zh-CN"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100%</a:t>
                      </a: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a:t>
                      </a:r>
                    </a:p>
                    <a:p>
                      <a:pPr marL="285750" marR="0" lvl="0" indent="-285750" algn="l" defTabSz="914400" rtl="0" eaLnBrk="1" fontAlgn="base" latinLnBrk="0" hangingPunct="1">
                        <a:lnSpc>
                          <a:spcPct val="130000"/>
                        </a:lnSpc>
                        <a:spcBef>
                          <a:spcPct val="0"/>
                        </a:spcBef>
                        <a:spcAft>
                          <a:spcPct val="0"/>
                        </a:spcAft>
                        <a:buClr>
                          <a:srgbClr val="0070C0"/>
                        </a:buClr>
                        <a:buSzPct val="65000"/>
                        <a:buFont typeface="Wingdings" panose="05000000000000000000" pitchFamily="2" charset="2"/>
                        <a:buChar char="ü"/>
                        <a:tabLst/>
                      </a:pPr>
                      <a:r>
                        <a:rPr kumimoji="0" lang="zh-CN" altLang="en-US" sz="14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上述重大资产出售和发行股份购买资产互为前提，共同构成本次重大资产重组不可分割的组成部分，其中任何一项因未获得所需的批准（包括但不限于相关交易方内部有权审批机构的批准和相关政府部门的批准）而无法付诸实施，则上述两项交易均不予实施。</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xmlns="" val="23186034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327FB9-3936-4418-9E57-E3591914DEEB}" type="slidenum">
              <a:rPr lang="en-US" altLang="zh-CN" smtClean="0">
                <a:latin typeface="+mj-lt"/>
                <a:ea typeface="华文楷体" panose="02010600040101010101" pitchFamily="2" charset="-122"/>
              </a:rPr>
              <a:pPr>
                <a:defRPr/>
              </a:pPr>
              <a:t>4</a:t>
            </a:fld>
            <a:endParaRPr lang="en-US" altLang="zh-CN">
              <a:latin typeface="+mj-lt"/>
              <a:ea typeface="华文楷体" panose="02010600040101010101" pitchFamily="2" charset="-122"/>
            </a:endParaRPr>
          </a:p>
        </p:txBody>
      </p:sp>
      <p:sp>
        <p:nvSpPr>
          <p:cNvPr id="55" name="标题 1"/>
          <p:cNvSpPr>
            <a:spLocks noGrp="1"/>
          </p:cNvSpPr>
          <p:nvPr>
            <p:ph type="title"/>
          </p:nvPr>
        </p:nvSpPr>
        <p:spPr>
          <a:xfrm>
            <a:off x="557213" y="609600"/>
            <a:ext cx="8162925" cy="431800"/>
          </a:xfrm>
        </p:spPr>
        <p:txBody>
          <a:bodyPr>
            <a:normAutofit fontScale="90000"/>
          </a:bodyPr>
          <a:lstStyle/>
          <a:p>
            <a:pPr>
              <a:defRPr/>
            </a:pPr>
            <a:r>
              <a:rPr lang="zh-CN" altLang="en-US" sz="2400" dirty="0" smtClean="0">
                <a:solidFill>
                  <a:srgbClr val="002060"/>
                </a:solidFill>
                <a:ea typeface="华文楷体" panose="02010600040101010101" pitchFamily="2" charset="-122"/>
                <a:cs typeface="Times New Roman" pitchFamily="18" charset="0"/>
              </a:rPr>
              <a:t>一、本次交易概况（续）</a:t>
            </a:r>
          </a:p>
        </p:txBody>
      </p:sp>
      <p:graphicFrame>
        <p:nvGraphicFramePr>
          <p:cNvPr id="30" name="Group 31"/>
          <p:cNvGraphicFramePr>
            <a:graphicFrameLocks noGrp="1"/>
          </p:cNvGraphicFramePr>
          <p:nvPr>
            <p:extLst>
              <p:ext uri="{D42A27DB-BD31-4B8C-83A1-F6EECF244321}">
                <p14:modId xmlns:p14="http://schemas.microsoft.com/office/powerpoint/2010/main" xmlns="" val="1326982032"/>
              </p:ext>
            </p:extLst>
          </p:nvPr>
        </p:nvGraphicFramePr>
        <p:xfrm>
          <a:off x="557213" y="1344524"/>
          <a:ext cx="9593262" cy="5106518"/>
        </p:xfrm>
        <a:graphic>
          <a:graphicData uri="http://schemas.openxmlformats.org/drawingml/2006/table">
            <a:tbl>
              <a:tblPr/>
              <a:tblGrid>
                <a:gridCol w="1157287"/>
                <a:gridCol w="8435975"/>
              </a:tblGrid>
              <a:tr h="2968528">
                <a:tc>
                  <a:txBody>
                    <a:bodyPr/>
                    <a:lstStyle>
                      <a:lvl1pPr>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本次交易构成重组上市</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marL="95250" indent="-95250">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月</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19</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日，中船重工集团向中国电子购买其持有的中电广通</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53.47%</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股权完成股权过户登记，上市公司控股股东由中国电子变更为中船重工集团，导致控制权发生变更，且本次重组拟购买资产的预估值及初步作价占上市公司</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2015</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年度经审计的合并财务报告期末净资产的比例达到</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100%</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以上，拟购买资产的</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2015</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年度净利润占上市公司</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2015</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年度经审计的合并财务会计报告的净利润的比例达到</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100%</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以上。</a:t>
                      </a: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因此，根据</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重组管理办法</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和上述财务数据计算结果，本次交易构成上市公司重大资产重组和重组上市。需按规定进行相应信息披露，提交中国证监会并购重组委审核。</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137990">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本次交易构成关联交易</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本次交易中，资产出售的交易对方为中国电子，发行股份购买资产的交易对方为中船重工集团及军民融合基金。</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月</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19</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日中电广通</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53.47%</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完成变更前，中国电子为本公司控股股东，根据上交所上市规则，中国电子为本公司关联方，本次出售资产交易构成关联交易；中船重工集团为本公司控股股东，为本公司关联方，故本次发行股份购买资产交易亦构成关联交易</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xmlns="" val="30474081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p:cNvSpPr>
            <a:spLocks noChangeArrowheads="1"/>
          </p:cNvSpPr>
          <p:nvPr/>
        </p:nvSpPr>
        <p:spPr bwMode="auto">
          <a:xfrm>
            <a:off x="1350666" y="3408886"/>
            <a:ext cx="7413175" cy="542924"/>
          </a:xfrm>
          <a:prstGeom prst="rect">
            <a:avLst/>
          </a:prstGeom>
          <a:noFill/>
          <a:ln w="9525">
            <a:noFill/>
            <a:miter lim="800000"/>
            <a:headEnd/>
            <a:tailEnd/>
          </a:ln>
        </p:spPr>
        <p:txBody>
          <a:bodyPr lIns="91391" tIns="45697" rIns="91391" bIns="45697" anchor="ctr"/>
          <a:lstStyle/>
          <a:p>
            <a:pPr algn="ctr" defTabSz="1050480">
              <a:defRPr/>
            </a:pPr>
            <a:r>
              <a:rPr lang="zh-CN" altLang="en-US" sz="4000" b="1" dirty="0">
                <a:latin typeface="Arial" pitchFamily="34" charset="0"/>
                <a:ea typeface="华文楷体" pitchFamily="2" charset="-122"/>
                <a:cs typeface="Arial" pitchFamily="34" charset="0"/>
              </a:rPr>
              <a:t>二、交易对方基本情况</a:t>
            </a:r>
            <a:endParaRPr lang="zh-CN" altLang="en-US" sz="4000" b="1" dirty="0" smtClean="0">
              <a:latin typeface="Arial" pitchFamily="34" charset="0"/>
              <a:ea typeface="华文楷体" pitchFamily="2" charset="-122"/>
              <a:cs typeface="Arial" pitchFamily="34" charset="0"/>
            </a:endParaRPr>
          </a:p>
        </p:txBody>
      </p:sp>
      <p:sp>
        <p:nvSpPr>
          <p:cNvPr id="6" name="灯片编号占位符 3"/>
          <p:cNvSpPr>
            <a:spLocks noGrp="1"/>
          </p:cNvSpPr>
          <p:nvPr>
            <p:ph type="sldNum" sz="quarter" idx="12"/>
          </p:nvPr>
        </p:nvSpPr>
        <p:spPr>
          <a:xfrm>
            <a:off x="9271000" y="6840538"/>
            <a:ext cx="811213" cy="530225"/>
          </a:xfrm>
        </p:spPr>
        <p:txBody>
          <a:bodyPr/>
          <a:lstStyle/>
          <a:p>
            <a:pPr>
              <a:defRPr/>
            </a:pPr>
            <a:fld id="{3A327FB9-3936-4418-9E57-E3591914DEEB}" type="slidenum">
              <a:rPr lang="en-US" altLang="zh-CN" smtClean="0"/>
              <a:pPr>
                <a:defRPr/>
              </a:pPr>
              <a:t>5</a:t>
            </a:fld>
            <a:endParaRPr lang="en-US" altLang="zh-CN"/>
          </a:p>
        </p:txBody>
      </p:sp>
    </p:spTree>
    <p:extLst>
      <p:ext uri="{BB962C8B-B14F-4D97-AF65-F5344CB8AC3E}">
        <p14:creationId xmlns:p14="http://schemas.microsoft.com/office/powerpoint/2010/main" xmlns="" val="3724322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327FB9-3936-4418-9E57-E3591914DEEB}" type="slidenum">
              <a:rPr lang="en-US" altLang="zh-CN" smtClean="0">
                <a:latin typeface="+mj-lt"/>
                <a:ea typeface="华文楷体" panose="02010600040101010101" pitchFamily="2" charset="-122"/>
              </a:rPr>
              <a:pPr>
                <a:defRPr/>
              </a:pPr>
              <a:t>6</a:t>
            </a:fld>
            <a:endParaRPr lang="en-US" altLang="zh-CN">
              <a:latin typeface="+mj-lt"/>
              <a:ea typeface="华文楷体" panose="02010600040101010101" pitchFamily="2" charset="-122"/>
            </a:endParaRPr>
          </a:p>
        </p:txBody>
      </p:sp>
      <p:sp>
        <p:nvSpPr>
          <p:cNvPr id="55" name="标题 1"/>
          <p:cNvSpPr>
            <a:spLocks noGrp="1"/>
          </p:cNvSpPr>
          <p:nvPr>
            <p:ph type="title"/>
          </p:nvPr>
        </p:nvSpPr>
        <p:spPr>
          <a:xfrm>
            <a:off x="557213" y="609600"/>
            <a:ext cx="8162925" cy="431800"/>
          </a:xfrm>
        </p:spPr>
        <p:txBody>
          <a:bodyPr>
            <a:normAutofit fontScale="90000"/>
          </a:bodyPr>
          <a:lstStyle/>
          <a:p>
            <a:pPr>
              <a:defRPr/>
            </a:pPr>
            <a:r>
              <a:rPr lang="zh-CN" altLang="en-US" sz="2400" dirty="0" smtClean="0">
                <a:solidFill>
                  <a:srgbClr val="002060"/>
                </a:solidFill>
                <a:ea typeface="华文楷体" panose="02010600040101010101" pitchFamily="2" charset="-122"/>
                <a:cs typeface="Times New Roman" pitchFamily="18" charset="0"/>
              </a:rPr>
              <a:t>二、交易对方基本情况</a:t>
            </a:r>
          </a:p>
        </p:txBody>
      </p:sp>
      <p:graphicFrame>
        <p:nvGraphicFramePr>
          <p:cNvPr id="30" name="Group 31"/>
          <p:cNvGraphicFramePr>
            <a:graphicFrameLocks noGrp="1"/>
          </p:cNvGraphicFramePr>
          <p:nvPr>
            <p:extLst>
              <p:ext uri="{D42A27DB-BD31-4B8C-83A1-F6EECF244321}">
                <p14:modId xmlns:p14="http://schemas.microsoft.com/office/powerpoint/2010/main" xmlns="" val="3325697416"/>
              </p:ext>
            </p:extLst>
          </p:nvPr>
        </p:nvGraphicFramePr>
        <p:xfrm>
          <a:off x="557213" y="1314379"/>
          <a:ext cx="9631816" cy="5176856"/>
        </p:xfrm>
        <a:graphic>
          <a:graphicData uri="http://schemas.openxmlformats.org/drawingml/2006/table">
            <a:tbl>
              <a:tblPr/>
              <a:tblGrid>
                <a:gridCol w="1161939"/>
                <a:gridCol w="8469877"/>
              </a:tblGrid>
              <a:tr h="2056028">
                <a:tc>
                  <a:txBody>
                    <a:bodyPr/>
                    <a:lstStyle>
                      <a:lvl1pPr>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资产出售交易对方</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marL="95250" indent="-95250">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上市公司重大资产出售的交易对方为中国电子，成立于</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1989</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5</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月，是中央管理的国有重要骨干企业</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中国电子以提供电子信息技术产品与服务为主营业务，是中国最大的国有综合性</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IT</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企业集团</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中国电子为国务院国资委代表国务院履行出资人职责的的国有独资公司</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2056028">
                <a:tc rowSpan="2">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发行股份购买资产交易对方</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上市公司发行股份购买资产交易对方之一为中船重工集团，成立于</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1999</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月</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中船重工集团及其下属公司拥有各种系列的舰船主机、辅机和仪表、武备等设备的综合配套能力</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中船重工集团是国务院国资委出资监管的国有独资企业</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1064800">
                <a:tc vMerge="1">
                  <a:txBody>
                    <a:bodyPr/>
                    <a:lstStyle/>
                    <a:p>
                      <a:pPr marL="0" marR="0" lvl="0" indent="0" algn="l" defTabSz="914400" rtl="0" eaLnBrk="1" fontAlgn="base" latinLnBrk="0" hangingPunct="1">
                        <a:lnSpc>
                          <a:spcPct val="150000"/>
                        </a:lnSpc>
                        <a:spcBef>
                          <a:spcPct val="0"/>
                        </a:spcBef>
                        <a:spcAft>
                          <a:spcPct val="0"/>
                        </a:spcAft>
                        <a:buClrTx/>
                        <a:buSzTx/>
                        <a:buFontTx/>
                        <a:buNone/>
                        <a:tabLst/>
                      </a:pPr>
                      <a:endParaRPr kumimoji="0" lang="zh-CN" altLang="en-US" sz="14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上市公司发行股份购买资产的交易对方之二为军民融合基金，成立于</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2016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年</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月</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军民融合基金主要从事项目投资、股权投资</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xmlns="" val="540857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Rectangle 4"/>
          <p:cNvSpPr>
            <a:spLocks noChangeArrowheads="1"/>
          </p:cNvSpPr>
          <p:nvPr/>
        </p:nvSpPr>
        <p:spPr bwMode="auto">
          <a:xfrm>
            <a:off x="1350666" y="3408886"/>
            <a:ext cx="7413175" cy="542924"/>
          </a:xfrm>
          <a:prstGeom prst="rect">
            <a:avLst/>
          </a:prstGeom>
          <a:noFill/>
          <a:ln w="9525">
            <a:noFill/>
            <a:miter lim="800000"/>
            <a:headEnd/>
            <a:tailEnd/>
          </a:ln>
        </p:spPr>
        <p:txBody>
          <a:bodyPr lIns="91391" tIns="45697" rIns="91391" bIns="45697" anchor="ctr"/>
          <a:lstStyle/>
          <a:p>
            <a:pPr algn="ctr" defTabSz="1050480">
              <a:defRPr/>
            </a:pPr>
            <a:r>
              <a:rPr lang="zh-CN" altLang="en-US" sz="4000" b="1" dirty="0">
                <a:latin typeface="Arial" pitchFamily="34" charset="0"/>
                <a:ea typeface="华文楷体" pitchFamily="2" charset="-122"/>
                <a:cs typeface="Arial" pitchFamily="34" charset="0"/>
              </a:rPr>
              <a:t>三、本次交易标的资产概况</a:t>
            </a:r>
            <a:endParaRPr lang="zh-CN" altLang="en-US" sz="4000" b="1" dirty="0" smtClean="0">
              <a:latin typeface="Arial" pitchFamily="34" charset="0"/>
              <a:ea typeface="华文楷体" pitchFamily="2" charset="-122"/>
              <a:cs typeface="Arial" pitchFamily="34" charset="0"/>
            </a:endParaRPr>
          </a:p>
        </p:txBody>
      </p:sp>
      <p:sp>
        <p:nvSpPr>
          <p:cNvPr id="6" name="灯片编号占位符 3"/>
          <p:cNvSpPr>
            <a:spLocks noGrp="1"/>
          </p:cNvSpPr>
          <p:nvPr>
            <p:ph type="sldNum" sz="quarter" idx="12"/>
          </p:nvPr>
        </p:nvSpPr>
        <p:spPr>
          <a:xfrm>
            <a:off x="9271000" y="6840538"/>
            <a:ext cx="811213" cy="530225"/>
          </a:xfrm>
        </p:spPr>
        <p:txBody>
          <a:bodyPr/>
          <a:lstStyle/>
          <a:p>
            <a:pPr>
              <a:defRPr/>
            </a:pPr>
            <a:fld id="{3A327FB9-3936-4418-9E57-E3591914DEEB}" type="slidenum">
              <a:rPr lang="en-US" altLang="zh-CN" smtClean="0"/>
              <a:pPr>
                <a:defRPr/>
              </a:pPr>
              <a:t>7</a:t>
            </a:fld>
            <a:endParaRPr lang="en-US" altLang="zh-CN"/>
          </a:p>
        </p:txBody>
      </p:sp>
    </p:spTree>
    <p:extLst>
      <p:ext uri="{BB962C8B-B14F-4D97-AF65-F5344CB8AC3E}">
        <p14:creationId xmlns:p14="http://schemas.microsoft.com/office/powerpoint/2010/main" xmlns="" val="9975331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sz="quarter" idx="12"/>
          </p:nvPr>
        </p:nvSpPr>
        <p:spPr/>
        <p:txBody>
          <a:bodyPr/>
          <a:lstStyle/>
          <a:p>
            <a:pPr>
              <a:defRPr/>
            </a:pPr>
            <a:fld id="{3A327FB9-3936-4418-9E57-E3591914DEEB}" type="slidenum">
              <a:rPr lang="en-US" altLang="zh-CN" smtClean="0">
                <a:latin typeface="+mj-lt"/>
                <a:ea typeface="华文楷体" panose="02010600040101010101" pitchFamily="2" charset="-122"/>
              </a:rPr>
              <a:pPr>
                <a:defRPr/>
              </a:pPr>
              <a:t>8</a:t>
            </a:fld>
            <a:endParaRPr lang="en-US" altLang="zh-CN">
              <a:latin typeface="+mj-lt"/>
              <a:ea typeface="华文楷体" panose="02010600040101010101" pitchFamily="2" charset="-122"/>
            </a:endParaRPr>
          </a:p>
        </p:txBody>
      </p:sp>
      <p:sp>
        <p:nvSpPr>
          <p:cNvPr id="55" name="标题 1"/>
          <p:cNvSpPr>
            <a:spLocks noGrp="1"/>
          </p:cNvSpPr>
          <p:nvPr>
            <p:ph type="title"/>
          </p:nvPr>
        </p:nvSpPr>
        <p:spPr>
          <a:xfrm>
            <a:off x="557213" y="609600"/>
            <a:ext cx="8162925" cy="431800"/>
          </a:xfrm>
        </p:spPr>
        <p:txBody>
          <a:bodyPr>
            <a:normAutofit fontScale="90000"/>
          </a:bodyPr>
          <a:lstStyle/>
          <a:p>
            <a:pPr>
              <a:defRPr/>
            </a:pPr>
            <a:r>
              <a:rPr lang="zh-CN" altLang="en-US" sz="2400" dirty="0">
                <a:solidFill>
                  <a:srgbClr val="002060"/>
                </a:solidFill>
                <a:ea typeface="华文楷体" panose="02010600040101010101" pitchFamily="2" charset="-122"/>
                <a:cs typeface="Times New Roman" pitchFamily="18" charset="0"/>
              </a:rPr>
              <a:t>三、本次交易标的资产概况</a:t>
            </a:r>
            <a:endParaRPr lang="zh-CN" altLang="en-US" sz="2400" dirty="0" smtClean="0">
              <a:solidFill>
                <a:srgbClr val="002060"/>
              </a:solidFill>
              <a:ea typeface="华文楷体" panose="02010600040101010101" pitchFamily="2" charset="-122"/>
              <a:cs typeface="Times New Roman" pitchFamily="18" charset="0"/>
            </a:endParaRPr>
          </a:p>
        </p:txBody>
      </p:sp>
      <p:graphicFrame>
        <p:nvGraphicFramePr>
          <p:cNvPr id="30" name="Group 31"/>
          <p:cNvGraphicFramePr>
            <a:graphicFrameLocks noGrp="1"/>
          </p:cNvGraphicFramePr>
          <p:nvPr>
            <p:extLst>
              <p:ext uri="{D42A27DB-BD31-4B8C-83A1-F6EECF244321}">
                <p14:modId xmlns:p14="http://schemas.microsoft.com/office/powerpoint/2010/main" xmlns="" val="3029398804"/>
              </p:ext>
            </p:extLst>
          </p:nvPr>
        </p:nvGraphicFramePr>
        <p:xfrm>
          <a:off x="557213" y="1344524"/>
          <a:ext cx="9593262" cy="5277340"/>
        </p:xfrm>
        <a:graphic>
          <a:graphicData uri="http://schemas.openxmlformats.org/drawingml/2006/table">
            <a:tbl>
              <a:tblPr/>
              <a:tblGrid>
                <a:gridCol w="1157287"/>
                <a:gridCol w="8435975"/>
              </a:tblGrid>
              <a:tr h="1937945">
                <a:tc>
                  <a:txBody>
                    <a:bodyPr/>
                    <a:lstStyle>
                      <a:lvl1pPr>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长城电子</a:t>
                      </a:r>
                      <a:r>
                        <a:rPr kumimoji="0" lang="en-US" altLang="zh-CN"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100%</a:t>
                      </a: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lvl1pPr marL="95250" indent="-95250">
                        <a:spcBef>
                          <a:spcPct val="20000"/>
                        </a:spcBef>
                        <a:buClr>
                          <a:srgbClr val="000099"/>
                        </a:buClr>
                        <a:buFont typeface="Wingdings" panose="05000000000000000000" pitchFamily="2" charset="2"/>
                        <a:defRPr sz="2800" b="1">
                          <a:solidFill>
                            <a:schemeClr val="tx1"/>
                          </a:solidFill>
                          <a:latin typeface="Arial" panose="020B0604020202020204" pitchFamily="34" charset="0"/>
                          <a:ea typeface="黑体" panose="02010609060101010101" pitchFamily="49" charset="-122"/>
                        </a:defRPr>
                      </a:lvl1pPr>
                      <a:lvl2pPr marL="742950" indent="-287338">
                        <a:spcBef>
                          <a:spcPct val="20000"/>
                        </a:spcBef>
                        <a:buClr>
                          <a:srgbClr val="000099"/>
                        </a:buClr>
                        <a:buFont typeface="Wingdings" panose="05000000000000000000" pitchFamily="2" charset="2"/>
                        <a:defRPr sz="2400" b="1">
                          <a:solidFill>
                            <a:schemeClr val="tx1"/>
                          </a:solidFill>
                          <a:latin typeface="Arial" panose="020B0604020202020204" pitchFamily="34" charset="0"/>
                          <a:ea typeface="仿宋_GB2312" panose="02010609030101010101" pitchFamily="49" charset="-122"/>
                        </a:defRPr>
                      </a:lvl2pPr>
                      <a:lvl3pPr marL="1143000" indent="-228600">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3pPr>
                      <a:lvl4pPr marL="1600200" indent="-230188">
                        <a:spcBef>
                          <a:spcPct val="20000"/>
                        </a:spcBef>
                        <a:buClr>
                          <a:srgbClr val="000099"/>
                        </a:buClr>
                        <a:buFont typeface="Wingdings" panose="05000000000000000000" pitchFamily="2" charset="2"/>
                        <a:defRPr sz="2100" b="1">
                          <a:solidFill>
                            <a:schemeClr val="tx1"/>
                          </a:solidFill>
                          <a:latin typeface="Arial" panose="020B0604020202020204" pitchFamily="34" charset="0"/>
                          <a:ea typeface="仿宋_GB2312" panose="02010609030101010101" pitchFamily="49" charset="-122"/>
                        </a:defRPr>
                      </a:lvl4pPr>
                      <a:lvl5pPr marL="2057400" indent="-228600">
                        <a:spcBef>
                          <a:spcPct val="20000"/>
                        </a:spcBef>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5pPr>
                      <a:lvl6pPr marL="25146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6pPr>
                      <a:lvl7pPr marL="29718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7pPr>
                      <a:lvl8pPr marL="34290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8pPr>
                      <a:lvl9pPr marL="3886200" indent="-228600" eaLnBrk="0" fontAlgn="base" hangingPunct="0">
                        <a:spcBef>
                          <a:spcPct val="20000"/>
                        </a:spcBef>
                        <a:spcAft>
                          <a:spcPct val="0"/>
                        </a:spcAft>
                        <a:buClr>
                          <a:srgbClr val="000099"/>
                        </a:buClr>
                        <a:buFont typeface="Wingdings" panose="05000000000000000000" pitchFamily="2" charset="2"/>
                        <a:defRPr sz="1600" b="1">
                          <a:solidFill>
                            <a:schemeClr val="tx1"/>
                          </a:solidFill>
                          <a:latin typeface="Arial" panose="020B0604020202020204" pitchFamily="34" charset="0"/>
                          <a:ea typeface="仿宋_GB2312" panose="02010609030101010101" pitchFamily="49" charset="-122"/>
                        </a:defRPr>
                      </a:lvl9p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本次交易完成后上市公司将持有长城电子</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100%</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股权（包含由长城电子直接持有的赛思科</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70.06%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长城电子主要从事水声信息传输装备和各类电控系统的研制和生产，具体产品包括各类军民用水声信息传输装备、水下武器系统专项设备等军品领域产品，以及压载水电源等民品领域产品</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3339395">
                <a:tc>
                  <a:txBody>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赛思科</a:t>
                      </a:r>
                      <a:r>
                        <a:rPr kumimoji="0" lang="en-US" altLang="zh-CN"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29.94%</a:t>
                      </a:r>
                      <a:r>
                        <a:rPr kumimoji="0" lang="zh-CN" altLang="en-US" sz="1600" b="1"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a:t>
                      </a:r>
                    </a:p>
                  </a:txBody>
                  <a:tcPr marL="91430" marR="91430" marT="45721" marB="45721" anchor="ctr" horzOverflow="overflow">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本次交易完成后，上市公司将直接持有赛思科</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29.94%</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股权，长城电子持有赛思科</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70.06%</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股权，本次交易完成后上市公司将直接和间接合计持有赛思科</a:t>
                      </a:r>
                      <a:r>
                        <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100%</a:t>
                      </a: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股权</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赛思科的经营范围是计算机系统服务、技术开发</a:t>
                      </a:r>
                      <a:endParaRPr kumimoji="0" lang="en-US" altLang="zh-CN"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endParaRPr>
                    </a:p>
                    <a:p>
                      <a:pPr marL="95250" marR="0" lvl="0" indent="-95250" algn="l" defTabSz="914400" rtl="0" eaLnBrk="1" fontAlgn="base" latinLnBrk="0" hangingPunct="1">
                        <a:lnSpc>
                          <a:spcPct val="150000"/>
                        </a:lnSpc>
                        <a:spcBef>
                          <a:spcPct val="0"/>
                        </a:spcBef>
                        <a:spcAft>
                          <a:spcPct val="0"/>
                        </a:spcAft>
                        <a:buClr>
                          <a:srgbClr val="0070C0"/>
                        </a:buClr>
                        <a:buSzPct val="65000"/>
                        <a:buFont typeface="Wingdings" panose="05000000000000000000" pitchFamily="2" charset="2"/>
                        <a:buChar char="l"/>
                        <a:tabLst/>
                      </a:pPr>
                      <a:r>
                        <a:rPr kumimoji="0" lang="zh-CN" altLang="en-US" sz="1600" b="0" i="0" u="none" strike="noStrike" cap="none" normalizeH="0" baseline="0" dirty="0" smtClean="0">
                          <a:ln>
                            <a:noFill/>
                          </a:ln>
                          <a:solidFill>
                            <a:schemeClr val="tx1"/>
                          </a:solidFill>
                          <a:effectLst/>
                          <a:latin typeface="Arial" panose="020B0604020202020204" pitchFamily="34" charset="0"/>
                          <a:ea typeface="华文楷体" panose="02010600040101010101" pitchFamily="2" charset="-122"/>
                        </a:rPr>
                        <a:t>赛思科目前在建的北京昌平船舶科技产业园建设完成后，将形成规模化的系统集成能力。依托长城电子在水声信息传输装备领域雄厚的技术人才实力和成熟的高新技术，在未来生产经营扩大的情况下，北京昌平船舶科技产业园可以对长城电子的产能扩大提供有力支持</a:t>
                      </a:r>
                    </a:p>
                  </a:txBody>
                  <a:tcPr marL="91430" marR="9143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Tree>
    <p:extLst>
      <p:ext uri="{BB962C8B-B14F-4D97-AF65-F5344CB8AC3E}">
        <p14:creationId xmlns:p14="http://schemas.microsoft.com/office/powerpoint/2010/main" xmlns="" val="37615366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nZOxg6Q0jUOGN0ucoHJyK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7JKWV1wXUkipk3lVcQxmQ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pYyiS84F6UuMZ3ycnGC00A"/>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elgCs14mcUKK3NrqMIe9GA"/>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nZOxg6Q0jUOGN0ucoHJyKA"/>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pYyiS84F6UuMZ3ycnGC00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7JKWV1wXUkipk3lVcQxmQg"/>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pYyiS84F6UuMZ3ycnGC00A"/>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pnZOxg6Q0jUOGN0ucoHJyKA"/>
</p:tagLst>
</file>

<file path=ppt/theme/theme1.xml><?xml version="1.0" encoding="utf-8"?>
<a:theme xmlns:a="http://schemas.openxmlformats.org/drawingml/2006/main" name="2_默认设计模板">
  <a:themeElements>
    <a:clrScheme name="2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默认设计模板">
  <a:themeElements>
    <a:clrScheme name="2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_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_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_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_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_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_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_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_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_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_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_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楷体_GB2312"/>
        <a:cs typeface=""/>
      </a:majorFont>
      <a:minorFont>
        <a:latin typeface="Arial"/>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zh-CN" altLang="en-US" sz="1000" b="0" i="0" u="none" strike="noStrike" cap="none" normalizeH="0" baseline="0" smtClean="0">
            <a:ln>
              <a:noFill/>
            </a:ln>
            <a:solidFill>
              <a:schemeClr val="tx1"/>
            </a:solidFill>
            <a:effectLst/>
            <a:latin typeface="Arial" charset="0"/>
            <a:ea typeface="楷体_GB2312" pitchFamily="49" charset="-122"/>
          </a:defRPr>
        </a:defPPr>
      </a:lstStyle>
    </a:spDef>
    <a:lnDef>
      <a:spPr bwMode="auto">
        <a:xfrm>
          <a:off x="0" y="0"/>
          <a:ext cx="1" cy="1"/>
        </a:xfrm>
        <a:custGeom>
          <a:avLst/>
          <a:gdLst/>
          <a:ahLst/>
          <a:cxnLst/>
          <a:rect l="0" t="0" r="0" b="0"/>
          <a:pathLst/>
        </a:custGeom>
        <a:no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None/>
          <a:tabLst/>
          <a:defRPr kumimoji="1" lang="zh-CN" altLang="en-US" sz="1000" b="0" i="0" u="none" strike="noStrike" cap="none" normalizeH="0" baseline="0" smtClean="0">
            <a:ln>
              <a:noFill/>
            </a:ln>
            <a:solidFill>
              <a:schemeClr val="tx1"/>
            </a:solidFill>
            <a:effectLst/>
            <a:latin typeface="Arial" charset="0"/>
            <a:ea typeface="楷体_GB2312" pitchFamily="49"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27126</TotalTime>
  <Words>2226</Words>
  <Application>Microsoft Office PowerPoint</Application>
  <PresentationFormat>自定义</PresentationFormat>
  <Paragraphs>172</Paragraphs>
  <Slides>18</Slides>
  <Notes>1</Notes>
  <HiddenSlides>0</HiddenSlides>
  <MMClips>0</MMClips>
  <ScaleCrop>false</ScaleCrop>
  <HeadingPairs>
    <vt:vector size="6" baseType="variant">
      <vt:variant>
        <vt:lpstr>主题</vt:lpstr>
      </vt:variant>
      <vt:variant>
        <vt:i4>5</vt:i4>
      </vt:variant>
      <vt:variant>
        <vt:lpstr>嵌入 OLE 服务器</vt:lpstr>
      </vt:variant>
      <vt:variant>
        <vt:i4>1</vt:i4>
      </vt:variant>
      <vt:variant>
        <vt:lpstr>幻灯片标题</vt:lpstr>
      </vt:variant>
      <vt:variant>
        <vt:i4>18</vt:i4>
      </vt:variant>
    </vt:vector>
  </HeadingPairs>
  <TitlesOfParts>
    <vt:vector size="24" baseType="lpstr">
      <vt:lpstr>2_默认设计模板</vt:lpstr>
      <vt:lpstr>3_默认设计模板</vt:lpstr>
      <vt:lpstr>自定义设计方案</vt:lpstr>
      <vt:lpstr>1_自定义设计方案</vt:lpstr>
      <vt:lpstr>默认设计模板</vt:lpstr>
      <vt:lpstr>think-cell Slide</vt:lpstr>
      <vt:lpstr>中电广通重大资产重组方案介绍 </vt:lpstr>
      <vt:lpstr>幻灯片 1</vt:lpstr>
      <vt:lpstr>幻灯片 2</vt:lpstr>
      <vt:lpstr>一、本次交易概况</vt:lpstr>
      <vt:lpstr>一、本次交易概况（续）</vt:lpstr>
      <vt:lpstr>幻灯片 5</vt:lpstr>
      <vt:lpstr>二、交易对方基本情况</vt:lpstr>
      <vt:lpstr>幻灯片 7</vt:lpstr>
      <vt:lpstr>三、本次交易标的资产概况</vt:lpstr>
      <vt:lpstr>幻灯片 9</vt:lpstr>
      <vt:lpstr>四、本次交易评估及作价情况</vt:lpstr>
      <vt:lpstr>幻灯片 11</vt:lpstr>
      <vt:lpstr>五、本次发行股份情况</vt:lpstr>
      <vt:lpstr>幻灯片 13</vt:lpstr>
      <vt:lpstr>六、本次交易的利润承诺及补偿安排</vt:lpstr>
      <vt:lpstr>幻灯片 15</vt:lpstr>
      <vt:lpstr>七、交易对方股份锁定安排</vt:lpstr>
      <vt:lpstr>幻灯片 17</vt:lpstr>
    </vt:vector>
  </TitlesOfParts>
  <Company>深圳市斯尔顿科技有限公司</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0</dc:title>
  <dc:creator>houxq</dc:creator>
  <cp:lastModifiedBy>斯汉</cp:lastModifiedBy>
  <cp:revision>6103</cp:revision>
  <dcterms:created xsi:type="dcterms:W3CDTF">2006-07-04T03:58:48Z</dcterms:created>
  <dcterms:modified xsi:type="dcterms:W3CDTF">2016-11-16T06:27:32Z</dcterms:modified>
</cp:coreProperties>
</file>